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3"/>
  </p:sldMasterIdLst>
  <p:notesMasterIdLst>
    <p:notesMasterId r:id="rId5"/>
  </p:notesMasterIdLst>
  <p:handoutMasterIdLst>
    <p:handoutMasterId r:id="rId127"/>
  </p:handoutMasterIdLst>
  <p:sldIdLst>
    <p:sldId id="256" r:id="rId4"/>
    <p:sldId id="420" r:id="rId6"/>
    <p:sldId id="364" r:id="rId7"/>
    <p:sldId id="257" r:id="rId8"/>
    <p:sldId id="421" r:id="rId9"/>
    <p:sldId id="422" r:id="rId10"/>
    <p:sldId id="423" r:id="rId11"/>
    <p:sldId id="424" r:id="rId12"/>
    <p:sldId id="425" r:id="rId13"/>
    <p:sldId id="426" r:id="rId14"/>
    <p:sldId id="427" r:id="rId15"/>
    <p:sldId id="429" r:id="rId16"/>
    <p:sldId id="430" r:id="rId17"/>
    <p:sldId id="431" r:id="rId18"/>
    <p:sldId id="432" r:id="rId19"/>
    <p:sldId id="433" r:id="rId20"/>
    <p:sldId id="434" r:id="rId21"/>
    <p:sldId id="435" r:id="rId22"/>
    <p:sldId id="436" r:id="rId23"/>
    <p:sldId id="438" r:id="rId24"/>
    <p:sldId id="649" r:id="rId25"/>
    <p:sldId id="650" r:id="rId26"/>
    <p:sldId id="439" r:id="rId27"/>
    <p:sldId id="440" r:id="rId28"/>
    <p:sldId id="441" r:id="rId29"/>
    <p:sldId id="443" r:id="rId30"/>
    <p:sldId id="444" r:id="rId31"/>
    <p:sldId id="445" r:id="rId32"/>
    <p:sldId id="442" r:id="rId33"/>
    <p:sldId id="495" r:id="rId34"/>
    <p:sldId id="447" r:id="rId35"/>
    <p:sldId id="543" r:id="rId36"/>
    <p:sldId id="544" r:id="rId37"/>
    <p:sldId id="545" r:id="rId38"/>
    <p:sldId id="546" r:id="rId39"/>
    <p:sldId id="547" r:id="rId40"/>
    <p:sldId id="548" r:id="rId41"/>
    <p:sldId id="549" r:id="rId42"/>
    <p:sldId id="550" r:id="rId43"/>
    <p:sldId id="551" r:id="rId44"/>
    <p:sldId id="552" r:id="rId45"/>
    <p:sldId id="553" r:id="rId46"/>
    <p:sldId id="555" r:id="rId47"/>
    <p:sldId id="556" r:id="rId48"/>
    <p:sldId id="557" r:id="rId49"/>
    <p:sldId id="558" r:id="rId50"/>
    <p:sldId id="559" r:id="rId51"/>
    <p:sldId id="560" r:id="rId52"/>
    <p:sldId id="561" r:id="rId53"/>
    <p:sldId id="562" r:id="rId54"/>
    <p:sldId id="563" r:id="rId55"/>
    <p:sldId id="564" r:id="rId56"/>
    <p:sldId id="565" r:id="rId57"/>
    <p:sldId id="566" r:id="rId58"/>
    <p:sldId id="567" r:id="rId59"/>
    <p:sldId id="568" r:id="rId60"/>
    <p:sldId id="569" r:id="rId61"/>
    <p:sldId id="570" r:id="rId62"/>
    <p:sldId id="571" r:id="rId63"/>
    <p:sldId id="572" r:id="rId64"/>
    <p:sldId id="573" r:id="rId65"/>
    <p:sldId id="574" r:id="rId66"/>
    <p:sldId id="575" r:id="rId67"/>
    <p:sldId id="576" r:id="rId68"/>
    <p:sldId id="577" r:id="rId69"/>
    <p:sldId id="578" r:id="rId70"/>
    <p:sldId id="579" r:id="rId71"/>
    <p:sldId id="580" r:id="rId72"/>
    <p:sldId id="581" r:id="rId73"/>
    <p:sldId id="582" r:id="rId74"/>
    <p:sldId id="583" r:id="rId75"/>
    <p:sldId id="584" r:id="rId76"/>
    <p:sldId id="585" r:id="rId77"/>
    <p:sldId id="586" r:id="rId78"/>
    <p:sldId id="587" r:id="rId79"/>
    <p:sldId id="588" r:id="rId80"/>
    <p:sldId id="589" r:id="rId81"/>
    <p:sldId id="591" r:id="rId82"/>
    <p:sldId id="590" r:id="rId83"/>
    <p:sldId id="592" r:id="rId84"/>
    <p:sldId id="593" r:id="rId85"/>
    <p:sldId id="594" r:id="rId86"/>
    <p:sldId id="595" r:id="rId87"/>
    <p:sldId id="596" r:id="rId88"/>
    <p:sldId id="597" r:id="rId89"/>
    <p:sldId id="598" r:id="rId90"/>
    <p:sldId id="599" r:id="rId91"/>
    <p:sldId id="601" r:id="rId92"/>
    <p:sldId id="602" r:id="rId93"/>
    <p:sldId id="603" r:id="rId94"/>
    <p:sldId id="605" r:id="rId95"/>
    <p:sldId id="606" r:id="rId96"/>
    <p:sldId id="607" r:id="rId97"/>
    <p:sldId id="608" r:id="rId98"/>
    <p:sldId id="609" r:id="rId99"/>
    <p:sldId id="610" r:id="rId100"/>
    <p:sldId id="611" r:id="rId101"/>
    <p:sldId id="614" r:id="rId102"/>
    <p:sldId id="615" r:id="rId103"/>
    <p:sldId id="616" r:id="rId104"/>
    <p:sldId id="617" r:id="rId105"/>
    <p:sldId id="618" r:id="rId106"/>
    <p:sldId id="619" r:id="rId107"/>
    <p:sldId id="620" r:id="rId108"/>
    <p:sldId id="621" r:id="rId109"/>
    <p:sldId id="622" r:id="rId110"/>
    <p:sldId id="278" r:id="rId111"/>
    <p:sldId id="625" r:id="rId112"/>
    <p:sldId id="635" r:id="rId113"/>
    <p:sldId id="279" r:id="rId114"/>
    <p:sldId id="626" r:id="rId115"/>
    <p:sldId id="627" r:id="rId116"/>
    <p:sldId id="628" r:id="rId117"/>
    <p:sldId id="629" r:id="rId118"/>
    <p:sldId id="630" r:id="rId119"/>
    <p:sldId id="631" r:id="rId120"/>
    <p:sldId id="632" r:id="rId121"/>
    <p:sldId id="633" r:id="rId122"/>
    <p:sldId id="637" r:id="rId123"/>
    <p:sldId id="638" r:id="rId124"/>
    <p:sldId id="639" r:id="rId125"/>
    <p:sldId id="640" r:id="rId126"/>
  </p:sldIdLst>
  <p:sldSz cx="12192000" cy="6858000"/>
  <p:notesSz cx="7104380" cy="10234930"/>
  <p:custDataLst>
    <p:tags r:id="rId132"/>
  </p:custDataLst>
  <p:defaultTextStyle>
    <a:defPPr>
      <a:defRPr lang="zh-CN"/>
    </a:defPPr>
    <a:lvl1pPr marL="0" lvl="0"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唐 毓豪" initials="唐"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2FDB2607-1784-4EEB-B798-7EB5836EED8A}">
        <p14:showMediaCtrls xmlns:p14="http://schemas.microsoft.com/office/powerpoint/2010/main" val="1"/>
      </p:ext>
    </p:extLst>
  </p:showPr>
  <p:clrMru>
    <a:srgbClr val="FF0000"/>
    <a:srgbClr val="ECE05D"/>
    <a:srgbClr val="FAC650"/>
    <a:srgbClr val="FFF3F3"/>
    <a:srgbClr val="FF7D7D"/>
    <a:srgbClr val="FFCC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5987"/>
    <p:restoredTop sz="94660"/>
  </p:normalViewPr>
  <p:slideViewPr>
    <p:cSldViewPr snapToGrid="0" showGuides="1">
      <p:cViewPr varScale="1">
        <p:scale>
          <a:sx n="114" d="100"/>
          <a:sy n="114" d="100"/>
        </p:scale>
        <p:origin x="414" y="108"/>
      </p:cViewPr>
      <p:guideLst>
        <p:guide orient="horz" pos="2198"/>
        <p:guide pos="3695"/>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9" Type="http://schemas.openxmlformats.org/officeDocument/2006/relationships/slide" Target="slides/slide95.xml"/><Relationship Id="rId98" Type="http://schemas.openxmlformats.org/officeDocument/2006/relationships/slide" Target="slides/slide94.xml"/><Relationship Id="rId97" Type="http://schemas.openxmlformats.org/officeDocument/2006/relationships/slide" Target="slides/slide93.xml"/><Relationship Id="rId96" Type="http://schemas.openxmlformats.org/officeDocument/2006/relationships/slide" Target="slides/slide92.xml"/><Relationship Id="rId95" Type="http://schemas.openxmlformats.org/officeDocument/2006/relationships/slide" Target="slides/slide91.xml"/><Relationship Id="rId94" Type="http://schemas.openxmlformats.org/officeDocument/2006/relationships/slide" Target="slides/slide90.xml"/><Relationship Id="rId93" Type="http://schemas.openxmlformats.org/officeDocument/2006/relationships/slide" Target="slides/slide89.xml"/><Relationship Id="rId92" Type="http://schemas.openxmlformats.org/officeDocument/2006/relationships/slide" Target="slides/slide88.xml"/><Relationship Id="rId91" Type="http://schemas.openxmlformats.org/officeDocument/2006/relationships/slide" Target="slides/slide87.xml"/><Relationship Id="rId90" Type="http://schemas.openxmlformats.org/officeDocument/2006/relationships/slide" Target="slides/slide86.xml"/><Relationship Id="rId9" Type="http://schemas.openxmlformats.org/officeDocument/2006/relationships/slide" Target="slides/slide5.xml"/><Relationship Id="rId89" Type="http://schemas.openxmlformats.org/officeDocument/2006/relationships/slide" Target="slides/slide85.xml"/><Relationship Id="rId88" Type="http://schemas.openxmlformats.org/officeDocument/2006/relationships/slide" Target="slides/slide84.xml"/><Relationship Id="rId87" Type="http://schemas.openxmlformats.org/officeDocument/2006/relationships/slide" Target="slides/slide83.xml"/><Relationship Id="rId86" Type="http://schemas.openxmlformats.org/officeDocument/2006/relationships/slide" Target="slides/slide82.xml"/><Relationship Id="rId85" Type="http://schemas.openxmlformats.org/officeDocument/2006/relationships/slide" Target="slides/slide81.xml"/><Relationship Id="rId84" Type="http://schemas.openxmlformats.org/officeDocument/2006/relationships/slide" Target="slides/slide80.xml"/><Relationship Id="rId83" Type="http://schemas.openxmlformats.org/officeDocument/2006/relationships/slide" Target="slides/slide79.xml"/><Relationship Id="rId82" Type="http://schemas.openxmlformats.org/officeDocument/2006/relationships/slide" Target="slides/slide78.xml"/><Relationship Id="rId81" Type="http://schemas.openxmlformats.org/officeDocument/2006/relationships/slide" Target="slides/slide77.xml"/><Relationship Id="rId80" Type="http://schemas.openxmlformats.org/officeDocument/2006/relationships/slide" Target="slides/slide76.xml"/><Relationship Id="rId8" Type="http://schemas.openxmlformats.org/officeDocument/2006/relationships/slide" Target="slides/slide4.xml"/><Relationship Id="rId79" Type="http://schemas.openxmlformats.org/officeDocument/2006/relationships/slide" Target="slides/slide75.xml"/><Relationship Id="rId78" Type="http://schemas.openxmlformats.org/officeDocument/2006/relationships/slide" Target="slides/slide74.xml"/><Relationship Id="rId77" Type="http://schemas.openxmlformats.org/officeDocument/2006/relationships/slide" Target="slides/slide73.xml"/><Relationship Id="rId76" Type="http://schemas.openxmlformats.org/officeDocument/2006/relationships/slide" Target="slides/slide72.xml"/><Relationship Id="rId75" Type="http://schemas.openxmlformats.org/officeDocument/2006/relationships/slide" Target="slides/slide71.xml"/><Relationship Id="rId74" Type="http://schemas.openxmlformats.org/officeDocument/2006/relationships/slide" Target="slides/slide70.xml"/><Relationship Id="rId73" Type="http://schemas.openxmlformats.org/officeDocument/2006/relationships/slide" Target="slides/slide69.xml"/><Relationship Id="rId72" Type="http://schemas.openxmlformats.org/officeDocument/2006/relationships/slide" Target="slides/slide68.xml"/><Relationship Id="rId71" Type="http://schemas.openxmlformats.org/officeDocument/2006/relationships/slide" Target="slides/slide67.xml"/><Relationship Id="rId70" Type="http://schemas.openxmlformats.org/officeDocument/2006/relationships/slide" Target="slides/slide66.xml"/><Relationship Id="rId7" Type="http://schemas.openxmlformats.org/officeDocument/2006/relationships/slide" Target="slides/slide3.xml"/><Relationship Id="rId69" Type="http://schemas.openxmlformats.org/officeDocument/2006/relationships/slide" Target="slides/slide65.xml"/><Relationship Id="rId68" Type="http://schemas.openxmlformats.org/officeDocument/2006/relationships/slide" Target="slides/slide64.xml"/><Relationship Id="rId67" Type="http://schemas.openxmlformats.org/officeDocument/2006/relationships/slide" Target="slides/slide63.xml"/><Relationship Id="rId66" Type="http://schemas.openxmlformats.org/officeDocument/2006/relationships/slide" Target="slides/slide62.xml"/><Relationship Id="rId65" Type="http://schemas.openxmlformats.org/officeDocument/2006/relationships/slide" Target="slides/slide61.xml"/><Relationship Id="rId64" Type="http://schemas.openxmlformats.org/officeDocument/2006/relationships/slide" Target="slides/slide60.xml"/><Relationship Id="rId63" Type="http://schemas.openxmlformats.org/officeDocument/2006/relationships/slide" Target="slides/slide59.xml"/><Relationship Id="rId62" Type="http://schemas.openxmlformats.org/officeDocument/2006/relationships/slide" Target="slides/slide58.xml"/><Relationship Id="rId61" Type="http://schemas.openxmlformats.org/officeDocument/2006/relationships/slide" Target="slides/slide57.xml"/><Relationship Id="rId60" Type="http://schemas.openxmlformats.org/officeDocument/2006/relationships/slide" Target="slides/slide56.xml"/><Relationship Id="rId6" Type="http://schemas.openxmlformats.org/officeDocument/2006/relationships/slide" Target="slides/slide2.xml"/><Relationship Id="rId59" Type="http://schemas.openxmlformats.org/officeDocument/2006/relationships/slide" Target="slides/slide55.xml"/><Relationship Id="rId58" Type="http://schemas.openxmlformats.org/officeDocument/2006/relationships/slide" Target="slides/slide54.xml"/><Relationship Id="rId57" Type="http://schemas.openxmlformats.org/officeDocument/2006/relationships/slide" Target="slides/slide53.xml"/><Relationship Id="rId56" Type="http://schemas.openxmlformats.org/officeDocument/2006/relationships/slide" Target="slides/slide52.xml"/><Relationship Id="rId55" Type="http://schemas.openxmlformats.org/officeDocument/2006/relationships/slide" Target="slides/slide51.xml"/><Relationship Id="rId54" Type="http://schemas.openxmlformats.org/officeDocument/2006/relationships/slide" Target="slides/slide50.xml"/><Relationship Id="rId53" Type="http://schemas.openxmlformats.org/officeDocument/2006/relationships/slide" Target="slides/slide49.xml"/><Relationship Id="rId52" Type="http://schemas.openxmlformats.org/officeDocument/2006/relationships/slide" Target="slides/slide48.xml"/><Relationship Id="rId51" Type="http://schemas.openxmlformats.org/officeDocument/2006/relationships/slide" Target="slides/slide47.xml"/><Relationship Id="rId50" Type="http://schemas.openxmlformats.org/officeDocument/2006/relationships/slide" Target="slides/slide46.xml"/><Relationship Id="rId5" Type="http://schemas.openxmlformats.org/officeDocument/2006/relationships/notesMaster" Target="notesMasters/notesMaster1.xml"/><Relationship Id="rId49" Type="http://schemas.openxmlformats.org/officeDocument/2006/relationships/slide" Target="slides/slide45.xml"/><Relationship Id="rId48" Type="http://schemas.openxmlformats.org/officeDocument/2006/relationships/slide" Target="slides/slide44.xml"/><Relationship Id="rId47" Type="http://schemas.openxmlformats.org/officeDocument/2006/relationships/slide" Target="slides/slide43.xml"/><Relationship Id="rId46" Type="http://schemas.openxmlformats.org/officeDocument/2006/relationships/slide" Target="slides/slide42.xml"/><Relationship Id="rId45" Type="http://schemas.openxmlformats.org/officeDocument/2006/relationships/slide" Target="slides/slide41.xml"/><Relationship Id="rId44" Type="http://schemas.openxmlformats.org/officeDocument/2006/relationships/slide" Target="slides/slide40.xml"/><Relationship Id="rId43" Type="http://schemas.openxmlformats.org/officeDocument/2006/relationships/slide" Target="slides/slide39.xml"/><Relationship Id="rId42" Type="http://schemas.openxmlformats.org/officeDocument/2006/relationships/slide" Target="slides/slide38.xml"/><Relationship Id="rId41" Type="http://schemas.openxmlformats.org/officeDocument/2006/relationships/slide" Target="slides/slide37.xml"/><Relationship Id="rId40" Type="http://schemas.openxmlformats.org/officeDocument/2006/relationships/slide" Target="slides/slide36.xml"/><Relationship Id="rId4" Type="http://schemas.openxmlformats.org/officeDocument/2006/relationships/slide" Target="slides/slide1.xml"/><Relationship Id="rId39" Type="http://schemas.openxmlformats.org/officeDocument/2006/relationships/slide" Target="slides/slide35.xml"/><Relationship Id="rId38" Type="http://schemas.openxmlformats.org/officeDocument/2006/relationships/slide" Target="slides/slide34.xml"/><Relationship Id="rId37" Type="http://schemas.openxmlformats.org/officeDocument/2006/relationships/slide" Target="slides/slide33.xml"/><Relationship Id="rId36" Type="http://schemas.openxmlformats.org/officeDocument/2006/relationships/slide" Target="slides/slide32.xml"/><Relationship Id="rId35" Type="http://schemas.openxmlformats.org/officeDocument/2006/relationships/slide" Target="slides/slide31.xml"/><Relationship Id="rId34" Type="http://schemas.openxmlformats.org/officeDocument/2006/relationships/slide" Target="slides/slide30.xml"/><Relationship Id="rId33" Type="http://schemas.openxmlformats.org/officeDocument/2006/relationships/slide" Target="slides/slide29.xml"/><Relationship Id="rId32" Type="http://schemas.openxmlformats.org/officeDocument/2006/relationships/slide" Target="slides/slide28.xml"/><Relationship Id="rId31" Type="http://schemas.openxmlformats.org/officeDocument/2006/relationships/slide" Target="slides/slide27.xml"/><Relationship Id="rId30" Type="http://schemas.openxmlformats.org/officeDocument/2006/relationships/slide" Target="slides/slide26.xml"/><Relationship Id="rId3" Type="http://schemas.openxmlformats.org/officeDocument/2006/relationships/slideMaster" Target="slideMasters/slideMaster2.xml"/><Relationship Id="rId29" Type="http://schemas.openxmlformats.org/officeDocument/2006/relationships/slide" Target="slides/slide25.xml"/><Relationship Id="rId28" Type="http://schemas.openxmlformats.org/officeDocument/2006/relationships/slide" Target="slides/slide24.xml"/><Relationship Id="rId27" Type="http://schemas.openxmlformats.org/officeDocument/2006/relationships/slide" Target="slides/slide23.xml"/><Relationship Id="rId26" Type="http://schemas.openxmlformats.org/officeDocument/2006/relationships/slide" Target="slides/slide22.xml"/><Relationship Id="rId25" Type="http://schemas.openxmlformats.org/officeDocument/2006/relationships/slide" Target="slides/slide21.xml"/><Relationship Id="rId24" Type="http://schemas.openxmlformats.org/officeDocument/2006/relationships/slide" Target="slides/slide20.xml"/><Relationship Id="rId23" Type="http://schemas.openxmlformats.org/officeDocument/2006/relationships/slide" Target="slides/slide19.xml"/><Relationship Id="rId22" Type="http://schemas.openxmlformats.org/officeDocument/2006/relationships/slide" Target="slides/slide18.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2" Type="http://schemas.openxmlformats.org/officeDocument/2006/relationships/tags" Target="tags/tag2.xml"/><Relationship Id="rId131" Type="http://schemas.openxmlformats.org/officeDocument/2006/relationships/commentAuthors" Target="commentAuthors.xml"/><Relationship Id="rId130" Type="http://schemas.openxmlformats.org/officeDocument/2006/relationships/tableStyles" Target="tableStyles.xml"/><Relationship Id="rId13" Type="http://schemas.openxmlformats.org/officeDocument/2006/relationships/slide" Target="slides/slide9.xml"/><Relationship Id="rId129" Type="http://schemas.openxmlformats.org/officeDocument/2006/relationships/viewProps" Target="viewProps.xml"/><Relationship Id="rId128" Type="http://schemas.openxmlformats.org/officeDocument/2006/relationships/presProps" Target="presProps.xml"/><Relationship Id="rId127" Type="http://schemas.openxmlformats.org/officeDocument/2006/relationships/handoutMaster" Target="handoutMasters/handoutMaster1.xml"/><Relationship Id="rId126" Type="http://schemas.openxmlformats.org/officeDocument/2006/relationships/slide" Target="slides/slide122.xml"/><Relationship Id="rId125" Type="http://schemas.openxmlformats.org/officeDocument/2006/relationships/slide" Target="slides/slide121.xml"/><Relationship Id="rId124" Type="http://schemas.openxmlformats.org/officeDocument/2006/relationships/slide" Target="slides/slide120.xml"/><Relationship Id="rId123" Type="http://schemas.openxmlformats.org/officeDocument/2006/relationships/slide" Target="slides/slide119.xml"/><Relationship Id="rId122" Type="http://schemas.openxmlformats.org/officeDocument/2006/relationships/slide" Target="slides/slide118.xml"/><Relationship Id="rId121" Type="http://schemas.openxmlformats.org/officeDocument/2006/relationships/slide" Target="slides/slide117.xml"/><Relationship Id="rId120" Type="http://schemas.openxmlformats.org/officeDocument/2006/relationships/slide" Target="slides/slide116.xml"/><Relationship Id="rId12" Type="http://schemas.openxmlformats.org/officeDocument/2006/relationships/slide" Target="slides/slide8.xml"/><Relationship Id="rId119" Type="http://schemas.openxmlformats.org/officeDocument/2006/relationships/slide" Target="slides/slide115.xml"/><Relationship Id="rId118" Type="http://schemas.openxmlformats.org/officeDocument/2006/relationships/slide" Target="slides/slide114.xml"/><Relationship Id="rId117" Type="http://schemas.openxmlformats.org/officeDocument/2006/relationships/slide" Target="slides/slide113.xml"/><Relationship Id="rId116" Type="http://schemas.openxmlformats.org/officeDocument/2006/relationships/slide" Target="slides/slide112.xml"/><Relationship Id="rId115" Type="http://schemas.openxmlformats.org/officeDocument/2006/relationships/slide" Target="slides/slide111.xml"/><Relationship Id="rId114" Type="http://schemas.openxmlformats.org/officeDocument/2006/relationships/slide" Target="slides/slide110.xml"/><Relationship Id="rId113" Type="http://schemas.openxmlformats.org/officeDocument/2006/relationships/slide" Target="slides/slide109.xml"/><Relationship Id="rId112" Type="http://schemas.openxmlformats.org/officeDocument/2006/relationships/slide" Target="slides/slide108.xml"/><Relationship Id="rId111" Type="http://schemas.openxmlformats.org/officeDocument/2006/relationships/slide" Target="slides/slide107.xml"/><Relationship Id="rId110" Type="http://schemas.openxmlformats.org/officeDocument/2006/relationships/slide" Target="slides/slide106.xml"/><Relationship Id="rId11" Type="http://schemas.openxmlformats.org/officeDocument/2006/relationships/slide" Target="slides/slide7.xml"/><Relationship Id="rId109" Type="http://schemas.openxmlformats.org/officeDocument/2006/relationships/slide" Target="slides/slide105.xml"/><Relationship Id="rId108" Type="http://schemas.openxmlformats.org/officeDocument/2006/relationships/slide" Target="slides/slide104.xml"/><Relationship Id="rId107" Type="http://schemas.openxmlformats.org/officeDocument/2006/relationships/slide" Target="slides/slide103.xml"/><Relationship Id="rId106" Type="http://schemas.openxmlformats.org/officeDocument/2006/relationships/slide" Target="slides/slide102.xml"/><Relationship Id="rId105" Type="http://schemas.openxmlformats.org/officeDocument/2006/relationships/slide" Target="slides/slide101.xml"/><Relationship Id="rId104" Type="http://schemas.openxmlformats.org/officeDocument/2006/relationships/slide" Target="slides/slide100.xml"/><Relationship Id="rId103" Type="http://schemas.openxmlformats.org/officeDocument/2006/relationships/slide" Target="slides/slide99.xml"/><Relationship Id="rId102" Type="http://schemas.openxmlformats.org/officeDocument/2006/relationships/slide" Target="slides/slide98.xml"/><Relationship Id="rId101" Type="http://schemas.openxmlformats.org/officeDocument/2006/relationships/slide" Target="slides/slide97.xml"/><Relationship Id="rId100" Type="http://schemas.openxmlformats.org/officeDocument/2006/relationships/slide" Target="slides/slide96.xml"/><Relationship Id="rId10" Type="http://schemas.openxmlformats.org/officeDocument/2006/relationships/slide" Target="slides/slide6.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189165" cy="574790"/>
          </a:xfrm>
          <a:prstGeom prst="rect">
            <a:avLst/>
          </a:prstGeom>
        </p:spPr>
        <p:txBody>
          <a:bodyPr vert="horz" lIns="91440" tIns="45720" rIns="91440" bIns="45720" rtlCol="0"/>
          <a:lstStyle>
            <a:lvl1pPr algn="l">
              <a:defRPr sz="1290"/>
            </a:lvl1pPr>
          </a:lstStyle>
          <a:p>
            <a:endParaRPr lang="zh-CN" altLang="en-US"/>
          </a:p>
        </p:txBody>
      </p:sp>
      <p:sp>
        <p:nvSpPr>
          <p:cNvPr id="3" name="日期占位符 2"/>
          <p:cNvSpPr>
            <a:spLocks noGrp="1"/>
          </p:cNvSpPr>
          <p:nvPr>
            <p:ph type="dt" sz="quarter" idx="1"/>
          </p:nvPr>
        </p:nvSpPr>
        <p:spPr>
          <a:xfrm>
            <a:off x="4168743" y="0"/>
            <a:ext cx="3189165" cy="574790"/>
          </a:xfrm>
          <a:prstGeom prst="rect">
            <a:avLst/>
          </a:prstGeom>
        </p:spPr>
        <p:txBody>
          <a:bodyPr vert="horz" lIns="91440" tIns="45720" rIns="91440" bIns="45720" rtlCol="0"/>
          <a:lstStyle>
            <a:lvl1pPr algn="r">
              <a:defRPr sz="129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10881225"/>
            <a:ext cx="3189165" cy="574789"/>
          </a:xfrm>
          <a:prstGeom prst="rect">
            <a:avLst/>
          </a:prstGeom>
        </p:spPr>
        <p:txBody>
          <a:bodyPr vert="horz" lIns="91440" tIns="45720" rIns="91440" bIns="45720" rtlCol="0" anchor="b"/>
          <a:lstStyle>
            <a:lvl1pPr algn="l">
              <a:defRPr sz="1290"/>
            </a:lvl1pPr>
          </a:lstStyle>
          <a:p>
            <a:endParaRPr lang="zh-CN" altLang="en-US"/>
          </a:p>
        </p:txBody>
      </p:sp>
      <p:sp>
        <p:nvSpPr>
          <p:cNvPr id="5" name="灯片编号占位符 4"/>
          <p:cNvSpPr>
            <a:spLocks noGrp="1"/>
          </p:cNvSpPr>
          <p:nvPr>
            <p:ph type="sldNum" sz="quarter" idx="3"/>
          </p:nvPr>
        </p:nvSpPr>
        <p:spPr>
          <a:xfrm>
            <a:off x="4168743" y="10881225"/>
            <a:ext cx="3189165" cy="574789"/>
          </a:xfrm>
          <a:prstGeom prst="rect">
            <a:avLst/>
          </a:prstGeom>
        </p:spPr>
        <p:txBody>
          <a:bodyPr vert="horz" lIns="91440" tIns="45720" rIns="91440" bIns="45720" rtlCol="0" anchor="b"/>
          <a:lstStyle>
            <a:lvl1pPr algn="r">
              <a:defRPr sz="129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189165" cy="57479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4168743" y="0"/>
            <a:ext cx="3189165" cy="574790"/>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243002" y="1432002"/>
            <a:ext cx="6873608" cy="3866405"/>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735961" y="5513207"/>
            <a:ext cx="5887689" cy="4510806"/>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10881225"/>
            <a:ext cx="3189165" cy="574789"/>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4168743" y="10881225"/>
            <a:ext cx="3189165" cy="574789"/>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0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0.xml"/></Relationships>
</file>

<file path=ppt/notesSlides/_rels/notesSlide10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1.xml"/></Relationships>
</file>

<file path=ppt/notesSlides/_rels/notesSlide10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2.xml"/></Relationships>
</file>

<file path=ppt/notesSlides/_rels/notesSlide10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3.xml"/></Relationships>
</file>

<file path=ppt/notesSlides/_rels/notesSlide10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4.xml"/></Relationships>
</file>

<file path=ppt/notesSlides/_rels/notesSlide10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5.xml"/></Relationships>
</file>

<file path=ppt/notesSlides/_rels/notesSlide10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6.xml"/></Relationships>
</file>

<file path=ppt/notesSlides/_rels/notesSlide10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7.xml"/></Relationships>
</file>

<file path=ppt/notesSlides/_rels/notesSlide10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8.xml"/></Relationships>
</file>

<file path=ppt/notesSlides/_rels/notesSlide10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9.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0.xml"/></Relationships>
</file>

<file path=ppt/notesSlides/_rels/notesSlide1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1.xml"/></Relationships>
</file>

<file path=ppt/notesSlides/_rels/notesSlide1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2.xml"/></Relationships>
</file>

<file path=ppt/notesSlides/_rels/notesSlide1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3.xml"/></Relationships>
</file>

<file path=ppt/notesSlides/_rels/notesSlide1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4.xml"/></Relationships>
</file>

<file path=ppt/notesSlides/_rels/notesSlide1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5.xml"/></Relationships>
</file>

<file path=ppt/notesSlides/_rels/notesSlide1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6.xml"/></Relationships>
</file>

<file path=ppt/notesSlides/_rels/notesSlide1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7.xml"/></Relationships>
</file>

<file path=ppt/notesSlides/_rels/notesSlide1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8.xml"/></Relationships>
</file>

<file path=ppt/notesSlides/_rels/notesSlide1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9.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0.xml"/></Relationships>
</file>

<file path=ppt/notesSlides/_rels/notesSlide1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1.xml"/></Relationships>
</file>

<file path=ppt/notesSlides/_rels/notesSlide1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8.xml"/></Relationships>
</file>

<file path=ppt/notesSlides/_rels/notesSlide3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9.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0.xml"/></Relationships>
</file>

<file path=ppt/notesSlides/_rels/notesSlide4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1.xml"/></Relationships>
</file>

<file path=ppt/notesSlides/_rels/notesSlide4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2.xml"/></Relationships>
</file>

<file path=ppt/notesSlides/_rels/notesSlide4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3.xml"/></Relationships>
</file>

<file path=ppt/notesSlides/_rels/notesSlide4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4.xml"/></Relationships>
</file>

<file path=ppt/notesSlides/_rels/notesSlide4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5.xml"/></Relationships>
</file>

<file path=ppt/notesSlides/_rels/notesSlide4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6.xml"/></Relationships>
</file>

<file path=ppt/notesSlides/_rels/notesSlide4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7.xml"/></Relationships>
</file>

<file path=ppt/notesSlides/_rels/notesSlide4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8.xml"/></Relationships>
</file>

<file path=ppt/notesSlides/_rels/notesSlide4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9.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5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0.xml"/></Relationships>
</file>

<file path=ppt/notesSlides/_rels/notesSlide5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1.xml"/></Relationships>
</file>

<file path=ppt/notesSlides/_rels/notesSlide5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2.xml"/></Relationships>
</file>

<file path=ppt/notesSlides/_rels/notesSlide5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3.xml"/></Relationships>
</file>

<file path=ppt/notesSlides/_rels/notesSlide5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4.xml"/></Relationships>
</file>

<file path=ppt/notesSlides/_rels/notesSlide5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5.xml"/></Relationships>
</file>

<file path=ppt/notesSlides/_rels/notesSlide5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6.xml"/></Relationships>
</file>

<file path=ppt/notesSlides/_rels/notesSlide5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7.xml"/></Relationships>
</file>

<file path=ppt/notesSlides/_rels/notesSlide5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8.xml"/></Relationships>
</file>

<file path=ppt/notesSlides/_rels/notesSlide5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9.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6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0.xml"/></Relationships>
</file>

<file path=ppt/notesSlides/_rels/notesSlide6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1.xml"/></Relationships>
</file>

<file path=ppt/notesSlides/_rels/notesSlide6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2.xml"/></Relationships>
</file>

<file path=ppt/notesSlides/_rels/notesSlide6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3.xml"/></Relationships>
</file>

<file path=ppt/notesSlides/_rels/notesSlide6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4.xml"/></Relationships>
</file>

<file path=ppt/notesSlides/_rels/notesSlide6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5.xml"/></Relationships>
</file>

<file path=ppt/notesSlides/_rels/notesSlide6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6.xml"/></Relationships>
</file>

<file path=ppt/notesSlides/_rels/notesSlide6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7.xml"/></Relationships>
</file>

<file path=ppt/notesSlides/_rels/notesSlide6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8.xml"/></Relationships>
</file>

<file path=ppt/notesSlides/_rels/notesSlide6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9.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7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0.xml"/></Relationships>
</file>

<file path=ppt/notesSlides/_rels/notesSlide7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1.xml"/></Relationships>
</file>

<file path=ppt/notesSlides/_rels/notesSlide7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2.xml"/></Relationships>
</file>

<file path=ppt/notesSlides/_rels/notesSlide7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3.xml"/></Relationships>
</file>

<file path=ppt/notesSlides/_rels/notesSlide7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4.xml"/></Relationships>
</file>

<file path=ppt/notesSlides/_rels/notesSlide7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5.xml"/></Relationships>
</file>

<file path=ppt/notesSlides/_rels/notesSlide7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6.xml"/></Relationships>
</file>

<file path=ppt/notesSlides/_rels/notesSlide7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7.xml"/></Relationships>
</file>

<file path=ppt/notesSlides/_rels/notesSlide7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8.xml"/></Relationships>
</file>

<file path=ppt/notesSlides/_rels/notesSlide7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9.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8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0.xml"/></Relationships>
</file>

<file path=ppt/notesSlides/_rels/notesSlide8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1.xml"/></Relationships>
</file>

<file path=ppt/notesSlides/_rels/notesSlide8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2.xml"/></Relationships>
</file>

<file path=ppt/notesSlides/_rels/notesSlide8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3.xml"/></Relationships>
</file>

<file path=ppt/notesSlides/_rels/notesSlide8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4.xml"/></Relationships>
</file>

<file path=ppt/notesSlides/_rels/notesSlide8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5.xml"/></Relationships>
</file>

<file path=ppt/notesSlides/_rels/notesSlide8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6.xml"/></Relationships>
</file>

<file path=ppt/notesSlides/_rels/notesSlide8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7.xml"/></Relationships>
</file>

<file path=ppt/notesSlides/_rels/notesSlide8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8.xml"/></Relationships>
</file>

<file path=ppt/notesSlides/_rels/notesSlide8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9.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9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0.xml"/></Relationships>
</file>

<file path=ppt/notesSlides/_rels/notesSlide9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1.xml"/></Relationships>
</file>

<file path=ppt/notesSlides/_rels/notesSlide9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2.xml"/></Relationships>
</file>

<file path=ppt/notesSlides/_rels/notesSlide9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3.xml"/></Relationships>
</file>

<file path=ppt/notesSlides/_rels/notesSlide9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4.xml"/></Relationships>
</file>

<file path=ppt/notesSlides/_rels/notesSlide9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5.xml"/></Relationships>
</file>

<file path=ppt/notesSlides/_rels/notesSlide9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6.xml"/></Relationships>
</file>

<file path=ppt/notesSlides/_rels/notesSlide9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7.xml"/></Relationships>
</file>

<file path=ppt/notesSlides/_rels/notesSlide9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8.xml"/></Relationships>
</file>

<file path=ppt/notesSlides/_rels/notesSlide9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
        <p:nvSpPr>
          <p:cNvPr id="4" name="灯片编号占位符 3"/>
          <p:cNvSpPr>
            <a:spLocks noGrp="1"/>
          </p:cNvSpPr>
          <p:nvPr>
            <p:ph type="sldNum" sz="quarter" idx="5"/>
          </p:nvPr>
        </p:nvSpPr>
        <p:spPr/>
        <p:txBody>
          <a:bodyPr/>
          <a:p>
            <a:fld id="{A6837353-30EB-4A48-80EB-173D804AEFBD}" type="slidenum">
              <a:rPr lang="zh-CN" altLang="en-US" smtClean="0"/>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幻灯片图像占位符 1"/>
          <p:cNvSpPr>
            <a:spLocks noGrp="1" noRot="1" noChangeAspect="1" noTextEdit="1"/>
          </p:cNvSpPr>
          <p:nvPr>
            <p:ph type="sldImg"/>
          </p:nvPr>
        </p:nvSpPr>
        <p:spPr/>
      </p:sp>
      <p:sp>
        <p:nvSpPr>
          <p:cNvPr id="147459" name="备注占位符 2"/>
          <p:cNvSpPr>
            <a:spLocks noGrp="1"/>
          </p:cNvSpPr>
          <p:nvPr>
            <p:ph type="body" idx="1"/>
          </p:nvPr>
        </p:nvSpPr>
        <p:spPr>
          <a:noFill/>
        </p:spPr>
        <p:txBody>
          <a:bodyPr/>
          <a:lstStyle/>
          <a:p>
            <a:endParaRPr lang="zh-CN" altLang="en-US" smtClean="0"/>
          </a:p>
        </p:txBody>
      </p:sp>
      <p:sp>
        <p:nvSpPr>
          <p:cNvPr id="147460" name="灯片编号占位符 3"/>
          <p:cNvSpPr>
            <a:spLocks noGrp="1"/>
          </p:cNvSpPr>
          <p:nvPr>
            <p:ph type="sldNum" sz="quarter" idx="5"/>
          </p:nvPr>
        </p:nvSpPr>
        <p:spPr>
          <a:noFill/>
        </p:spPr>
        <p:txBody>
          <a:bodyPr/>
          <a:lstStyle/>
          <a:p>
            <a:fld id="{78BB1048-4287-4658-9572-968FDF3E2517}" type="slidenum">
              <a:rPr lang="zh-CN" altLang="en-US" smtClean="0">
                <a:latin typeface="Arial" panose="020B0604020202020204" pitchFamily="34" charset="0"/>
              </a:rPr>
            </a:fld>
            <a:endParaRPr lang="en-US" altLang="zh-CN" smtClean="0">
              <a:latin typeface="Arial" panose="020B0604020202020204" pitchFamily="34" charset="0"/>
            </a:endParaRPr>
          </a:p>
        </p:txBody>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
        <p:nvSpPr>
          <p:cNvPr id="4" name="灯片编号占位符 3"/>
          <p:cNvSpPr>
            <a:spLocks noGrp="1"/>
          </p:cNvSpPr>
          <p:nvPr>
            <p:ph type="sldNum" sz="quarter" idx="5"/>
          </p:nvPr>
        </p:nvSpPr>
        <p:spPr/>
        <p:txBody>
          <a:bodyPr/>
          <a:p>
            <a:fld id="{A6837353-30EB-4A48-80EB-173D804AEFBD}" type="slidenum">
              <a:rPr lang="zh-CN" altLang="en-US" smtClean="0"/>
            </a:fld>
            <a:endParaRPr lang="zh-CN" altLang="en-US"/>
          </a:p>
        </p:txBody>
      </p:sp>
    </p:spTree>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
        <p:nvSpPr>
          <p:cNvPr id="4" name="灯片编号占位符 3"/>
          <p:cNvSpPr>
            <a:spLocks noGrp="1"/>
          </p:cNvSpPr>
          <p:nvPr>
            <p:ph type="sldNum" sz="quarter" idx="5"/>
          </p:nvPr>
        </p:nvSpPr>
        <p:spPr/>
        <p:txBody>
          <a:bodyPr/>
          <a:p>
            <a:fld id="{A6837353-30EB-4A48-80EB-173D804AEFBD}" type="slidenum">
              <a:rPr lang="zh-CN" altLang="en-US" smtClean="0"/>
            </a:fld>
            <a:endParaRPr lang="zh-CN" altLang="en-US"/>
          </a:p>
        </p:txBody>
      </p:sp>
    </p:spTree>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
        <p:nvSpPr>
          <p:cNvPr id="4" name="灯片编号占位符 3"/>
          <p:cNvSpPr>
            <a:spLocks noGrp="1"/>
          </p:cNvSpPr>
          <p:nvPr>
            <p:ph type="sldNum" sz="quarter" idx="5"/>
          </p:nvPr>
        </p:nvSpPr>
        <p:spPr/>
        <p:txBody>
          <a:bodyPr/>
          <a:p>
            <a:fld id="{A6837353-30EB-4A48-80EB-173D804AEFBD}" type="slidenum">
              <a:rPr lang="zh-CN" altLang="en-US" smtClean="0"/>
            </a:fld>
            <a:endParaRPr lang="zh-CN" altLang="en-US"/>
          </a:p>
        </p:txBody>
      </p:sp>
    </p:spTree>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幻灯片图像占位符 1"/>
          <p:cNvSpPr>
            <a:spLocks noGrp="1" noRot="1" noChangeAspect="1" noTextEdit="1"/>
          </p:cNvSpPr>
          <p:nvPr>
            <p:ph type="sldImg"/>
          </p:nvPr>
        </p:nvSpPr>
        <p:spPr/>
      </p:sp>
      <p:sp>
        <p:nvSpPr>
          <p:cNvPr id="190467" name="备注占位符 2"/>
          <p:cNvSpPr>
            <a:spLocks noGrp="1"/>
          </p:cNvSpPr>
          <p:nvPr>
            <p:ph type="body" idx="1"/>
          </p:nvPr>
        </p:nvSpPr>
        <p:spPr>
          <a:noFill/>
        </p:spPr>
        <p:txBody>
          <a:bodyPr/>
          <a:lstStyle/>
          <a:p>
            <a:endParaRPr lang="zh-CN" altLang="en-US" smtClean="0"/>
          </a:p>
        </p:txBody>
      </p:sp>
      <p:sp>
        <p:nvSpPr>
          <p:cNvPr id="190468" name="灯片编号占位符 3"/>
          <p:cNvSpPr>
            <a:spLocks noGrp="1"/>
          </p:cNvSpPr>
          <p:nvPr>
            <p:ph type="sldNum" sz="quarter" idx="5"/>
          </p:nvPr>
        </p:nvSpPr>
        <p:spPr>
          <a:noFill/>
        </p:spPr>
        <p:txBody>
          <a:bodyPr/>
          <a:lstStyle/>
          <a:p>
            <a:fld id="{103FE041-A5CD-4784-B611-2184534B9421}" type="slidenum">
              <a:rPr lang="zh-CN" altLang="en-US" smtClean="0"/>
            </a:fld>
            <a:endParaRPr lang="en-US" altLang="zh-CN" smtClean="0"/>
          </a:p>
        </p:txBody>
      </p:sp>
    </p:spTree>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幻灯片图像占位符 1"/>
          <p:cNvSpPr>
            <a:spLocks noGrp="1" noRot="1" noChangeAspect="1" noTextEdit="1"/>
          </p:cNvSpPr>
          <p:nvPr>
            <p:ph type="sldImg"/>
          </p:nvPr>
        </p:nvSpPr>
        <p:spPr/>
      </p:sp>
      <p:sp>
        <p:nvSpPr>
          <p:cNvPr id="193539" name="备注占位符 2"/>
          <p:cNvSpPr>
            <a:spLocks noGrp="1"/>
          </p:cNvSpPr>
          <p:nvPr>
            <p:ph type="body" idx="1"/>
          </p:nvPr>
        </p:nvSpPr>
        <p:spPr>
          <a:noFill/>
        </p:spPr>
        <p:txBody>
          <a:bodyPr/>
          <a:lstStyle/>
          <a:p>
            <a:endParaRPr lang="zh-CN" altLang="en-US" smtClean="0"/>
          </a:p>
        </p:txBody>
      </p:sp>
      <p:sp>
        <p:nvSpPr>
          <p:cNvPr id="193540" name="灯片编号占位符 3"/>
          <p:cNvSpPr>
            <a:spLocks noGrp="1"/>
          </p:cNvSpPr>
          <p:nvPr>
            <p:ph type="sldNum" sz="quarter" idx="5"/>
          </p:nvPr>
        </p:nvSpPr>
        <p:spPr>
          <a:noFill/>
        </p:spPr>
        <p:txBody>
          <a:bodyPr/>
          <a:lstStyle/>
          <a:p>
            <a:fld id="{46CAC7AB-1659-4B3E-8C53-6207A331C0CF}" type="slidenum">
              <a:rPr lang="zh-CN" altLang="en-US" smtClean="0"/>
            </a:fld>
            <a:endParaRPr lang="en-US" altLang="zh-CN" smtClean="0"/>
          </a:p>
        </p:txBody>
      </p:sp>
    </p:spTree>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幻灯片图像占位符 1"/>
          <p:cNvSpPr>
            <a:spLocks noGrp="1" noRot="1" noChangeAspect="1" noTextEdit="1"/>
          </p:cNvSpPr>
          <p:nvPr>
            <p:ph type="sldImg"/>
          </p:nvPr>
        </p:nvSpPr>
        <p:spPr/>
      </p:sp>
      <p:sp>
        <p:nvSpPr>
          <p:cNvPr id="194563" name="备注占位符 2"/>
          <p:cNvSpPr>
            <a:spLocks noGrp="1"/>
          </p:cNvSpPr>
          <p:nvPr>
            <p:ph type="body" idx="1"/>
          </p:nvPr>
        </p:nvSpPr>
        <p:spPr>
          <a:noFill/>
        </p:spPr>
        <p:txBody>
          <a:bodyPr/>
          <a:lstStyle/>
          <a:p>
            <a:endParaRPr lang="zh-CN" altLang="en-US" smtClean="0"/>
          </a:p>
        </p:txBody>
      </p:sp>
      <p:sp>
        <p:nvSpPr>
          <p:cNvPr id="194564" name="灯片编号占位符 3"/>
          <p:cNvSpPr>
            <a:spLocks noGrp="1"/>
          </p:cNvSpPr>
          <p:nvPr>
            <p:ph type="sldNum" sz="quarter" idx="5"/>
          </p:nvPr>
        </p:nvSpPr>
        <p:spPr>
          <a:noFill/>
        </p:spPr>
        <p:txBody>
          <a:bodyPr/>
          <a:lstStyle/>
          <a:p>
            <a:fld id="{AA7F3849-ECB2-4BB6-8E41-4FEBF0BE22C5}" type="slidenum">
              <a:rPr lang="zh-CN" altLang="en-US" smtClean="0"/>
            </a:fld>
            <a:endParaRPr lang="en-US" altLang="zh-CN" smtClean="0"/>
          </a:p>
        </p:txBody>
      </p:sp>
    </p:spTree>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幻灯片图像占位符 1"/>
          <p:cNvSpPr>
            <a:spLocks noGrp="1" noRot="1" noChangeAspect="1" noTextEdit="1"/>
          </p:cNvSpPr>
          <p:nvPr>
            <p:ph type="sldImg"/>
          </p:nvPr>
        </p:nvSpPr>
        <p:spPr/>
      </p:sp>
      <p:sp>
        <p:nvSpPr>
          <p:cNvPr id="198659" name="备注占位符 2"/>
          <p:cNvSpPr>
            <a:spLocks noGrp="1"/>
          </p:cNvSpPr>
          <p:nvPr>
            <p:ph type="body" idx="1"/>
          </p:nvPr>
        </p:nvSpPr>
        <p:spPr>
          <a:noFill/>
        </p:spPr>
        <p:txBody>
          <a:bodyPr/>
          <a:lstStyle/>
          <a:p>
            <a:endParaRPr lang="zh-CN" altLang="en-US" smtClean="0"/>
          </a:p>
        </p:txBody>
      </p:sp>
      <p:sp>
        <p:nvSpPr>
          <p:cNvPr id="198660" name="灯片编号占位符 3"/>
          <p:cNvSpPr>
            <a:spLocks noGrp="1"/>
          </p:cNvSpPr>
          <p:nvPr>
            <p:ph type="sldNum" sz="quarter" idx="5"/>
          </p:nvPr>
        </p:nvSpPr>
        <p:spPr>
          <a:noFill/>
        </p:spPr>
        <p:txBody>
          <a:bodyPr/>
          <a:lstStyle/>
          <a:p>
            <a:fld id="{C2B7F034-8179-4AA3-9012-DBF58065A807}" type="slidenum">
              <a:rPr lang="zh-CN" altLang="en-US" smtClean="0"/>
            </a:fld>
            <a:endParaRPr lang="en-US" altLang="zh-CN" smtClean="0"/>
          </a:p>
        </p:txBody>
      </p:sp>
    </p:spTree>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
        <p:nvSpPr>
          <p:cNvPr id="4" name="灯片编号占位符 3"/>
          <p:cNvSpPr>
            <a:spLocks noGrp="1"/>
          </p:cNvSpPr>
          <p:nvPr>
            <p:ph type="sldNum" sz="quarter" idx="5"/>
          </p:nvPr>
        </p:nvSpPr>
        <p:spPr/>
        <p:txBody>
          <a:bodyPr/>
          <a:p>
            <a:fld id="{A6837353-30EB-4A48-80EB-173D804AEFBD}" type="slidenum">
              <a:rPr lang="zh-CN" altLang="en-US" smtClean="0"/>
            </a:fld>
            <a:endParaRPr lang="zh-CN" altLang="en-US"/>
          </a:p>
        </p:txBody>
      </p:sp>
    </p:spTree>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
        <p:nvSpPr>
          <p:cNvPr id="4" name="灯片编号占位符 3"/>
          <p:cNvSpPr>
            <a:spLocks noGrp="1"/>
          </p:cNvSpPr>
          <p:nvPr>
            <p:ph type="sldNum" sz="quarter" idx="5"/>
          </p:nvPr>
        </p:nvSpPr>
        <p:spPr/>
        <p:txBody>
          <a:bodyPr/>
          <a:p>
            <a:fld id="{A6837353-30EB-4A48-80EB-173D804AEFBD}" type="slidenum">
              <a:rPr lang="zh-CN" altLang="en-US" smtClean="0"/>
            </a:fld>
            <a:endParaRPr lang="zh-CN" altLang="en-US"/>
          </a:p>
        </p:txBody>
      </p:sp>
    </p:spTree>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
        <p:nvSpPr>
          <p:cNvPr id="4" name="灯片编号占位符 3"/>
          <p:cNvSpPr>
            <a:spLocks noGrp="1"/>
          </p:cNvSpPr>
          <p:nvPr>
            <p:ph type="sldNum" sz="quarter" idx="5"/>
          </p:nvPr>
        </p:nvSpPr>
        <p:spPr/>
        <p:txBody>
          <a:bodyPr/>
          <a:p>
            <a:fld id="{A6837353-30EB-4A48-80EB-173D804AEFBD}" type="slidenum">
              <a:rPr lang="zh-CN" altLang="en-US" smtClean="0"/>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幻灯片图像占位符 1"/>
          <p:cNvSpPr>
            <a:spLocks noGrp="1" noRot="1" noChangeAspect="1" noTextEdit="1"/>
          </p:cNvSpPr>
          <p:nvPr>
            <p:ph type="sldImg"/>
          </p:nvPr>
        </p:nvSpPr>
        <p:spPr/>
      </p:sp>
      <p:sp>
        <p:nvSpPr>
          <p:cNvPr id="147459" name="备注占位符 2"/>
          <p:cNvSpPr>
            <a:spLocks noGrp="1"/>
          </p:cNvSpPr>
          <p:nvPr>
            <p:ph type="body" idx="1"/>
          </p:nvPr>
        </p:nvSpPr>
        <p:spPr>
          <a:noFill/>
        </p:spPr>
        <p:txBody>
          <a:bodyPr/>
          <a:lstStyle/>
          <a:p>
            <a:endParaRPr lang="zh-CN" altLang="en-US" smtClean="0"/>
          </a:p>
        </p:txBody>
      </p:sp>
      <p:sp>
        <p:nvSpPr>
          <p:cNvPr id="147460" name="灯片编号占位符 3"/>
          <p:cNvSpPr>
            <a:spLocks noGrp="1"/>
          </p:cNvSpPr>
          <p:nvPr>
            <p:ph type="sldNum" sz="quarter" idx="5"/>
          </p:nvPr>
        </p:nvSpPr>
        <p:spPr>
          <a:noFill/>
        </p:spPr>
        <p:txBody>
          <a:bodyPr/>
          <a:lstStyle/>
          <a:p>
            <a:fld id="{78BB1048-4287-4658-9572-968FDF3E2517}" type="slidenum">
              <a:rPr lang="zh-CN" altLang="en-US" smtClean="0">
                <a:latin typeface="Arial" panose="020B0604020202020204" pitchFamily="34" charset="0"/>
              </a:rPr>
            </a:fld>
            <a:endParaRPr lang="en-US" altLang="zh-CN" smtClean="0">
              <a:latin typeface="Arial" panose="020B0604020202020204" pitchFamily="34" charset="0"/>
            </a:endParaRPr>
          </a:p>
        </p:txBody>
      </p:sp>
    </p:spTree>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
        <p:nvSpPr>
          <p:cNvPr id="4" name="灯片编号占位符 3"/>
          <p:cNvSpPr>
            <a:spLocks noGrp="1"/>
          </p:cNvSpPr>
          <p:nvPr>
            <p:ph type="sldNum" sz="quarter" idx="5"/>
          </p:nvPr>
        </p:nvSpPr>
        <p:spPr/>
        <p:txBody>
          <a:bodyPr/>
          <a:p>
            <a:fld id="{A6837353-30EB-4A48-80EB-173D804AEFBD}" type="slidenum">
              <a:rPr lang="zh-CN" altLang="en-US" smtClean="0"/>
            </a:fld>
            <a:endParaRPr lang="zh-CN" altLang="en-US"/>
          </a:p>
        </p:txBody>
      </p:sp>
    </p:spTree>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
        <p:nvSpPr>
          <p:cNvPr id="4" name="灯片编号占位符 3"/>
          <p:cNvSpPr>
            <a:spLocks noGrp="1"/>
          </p:cNvSpPr>
          <p:nvPr>
            <p:ph type="sldNum" sz="quarter" idx="5"/>
          </p:nvPr>
        </p:nvSpPr>
        <p:spPr/>
        <p:txBody>
          <a:bodyPr/>
          <a:p>
            <a:fld id="{A6837353-30EB-4A48-80EB-173D804AEFBD}" type="slidenum">
              <a:rPr lang="zh-CN" altLang="en-US" smtClean="0"/>
            </a:fld>
            <a:endParaRPr lang="zh-CN" altLang="en-US"/>
          </a:p>
        </p:txBody>
      </p:sp>
    </p:spTree>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
        <p:nvSpPr>
          <p:cNvPr id="4" name="灯片编号占位符 3"/>
          <p:cNvSpPr>
            <a:spLocks noGrp="1"/>
          </p:cNvSpPr>
          <p:nvPr>
            <p:ph type="sldNum" sz="quarter" idx="5"/>
          </p:nvPr>
        </p:nvSpPr>
        <p:spPr/>
        <p:txBody>
          <a:bodyPr/>
          <a:p>
            <a:fld id="{A6837353-30EB-4A48-80EB-173D804AEFBD}" type="slidenum">
              <a:rPr lang="zh-CN" altLang="en-US" smtClean="0"/>
            </a:fld>
            <a:endParaRPr lang="zh-CN" altLang="en-US"/>
          </a:p>
        </p:txBody>
      </p:sp>
    </p:spTree>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
        <p:nvSpPr>
          <p:cNvPr id="4" name="灯片编号占位符 3"/>
          <p:cNvSpPr>
            <a:spLocks noGrp="1"/>
          </p:cNvSpPr>
          <p:nvPr>
            <p:ph type="sldNum" sz="quarter" idx="5"/>
          </p:nvPr>
        </p:nvSpPr>
        <p:spPr/>
        <p:txBody>
          <a:bodyPr/>
          <a:p>
            <a:fld id="{A6837353-30EB-4A48-80EB-173D804AEFBD}" type="slidenum">
              <a:rPr lang="zh-CN" altLang="en-US" smtClean="0"/>
            </a:fld>
            <a:endParaRPr lang="zh-CN" altLang="en-US"/>
          </a:p>
        </p:txBody>
      </p:sp>
    </p:spTree>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
        <p:nvSpPr>
          <p:cNvPr id="4" name="灯片编号占位符 3"/>
          <p:cNvSpPr>
            <a:spLocks noGrp="1"/>
          </p:cNvSpPr>
          <p:nvPr>
            <p:ph type="sldNum" sz="quarter" idx="5"/>
          </p:nvPr>
        </p:nvSpPr>
        <p:spPr/>
        <p:txBody>
          <a:bodyPr/>
          <a:p>
            <a:fld id="{A6837353-30EB-4A48-80EB-173D804AEFBD}" type="slidenum">
              <a:rPr lang="zh-CN" altLang="en-US" smtClean="0"/>
            </a:fld>
            <a:endParaRPr lang="zh-CN" altLang="en-US"/>
          </a:p>
        </p:txBody>
      </p:sp>
    </p:spTree>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5"/>
          </p:nvPr>
        </p:nvSpPr>
        <p:spPr/>
        <p:txBody>
          <a:bodyPr/>
          <a:p>
            <a:fld id="{A6837353-30EB-4A48-80EB-173D804AEFBD}" type="slidenum">
              <a:rPr lang="zh-CN" altLang="en-US" smtClean="0"/>
            </a:fld>
            <a:endParaRPr lang="zh-CN" altLang="en-US"/>
          </a:p>
        </p:txBody>
      </p:sp>
    </p:spTree>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5"/>
          </p:nvPr>
        </p:nvSpPr>
        <p:spPr/>
        <p:txBody>
          <a:bodyPr/>
          <a:p>
            <a:fld id="{A6837353-30EB-4A48-80EB-173D804AEFBD}" type="slidenum">
              <a:rPr lang="zh-CN" altLang="en-US" smtClean="0"/>
            </a:fld>
            <a:endParaRPr lang="zh-CN" altLang="en-US"/>
          </a:p>
        </p:txBody>
      </p:sp>
    </p:spTree>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
        <p:nvSpPr>
          <p:cNvPr id="4" name="灯片编号占位符 3"/>
          <p:cNvSpPr>
            <a:spLocks noGrp="1"/>
          </p:cNvSpPr>
          <p:nvPr>
            <p:ph type="sldNum" sz="quarter" idx="5"/>
          </p:nvPr>
        </p:nvSpPr>
        <p:spPr/>
        <p:txBody>
          <a:bodyPr/>
          <a:p>
            <a:fld id="{A6837353-30EB-4A48-80EB-173D804AEFBD}" type="slidenum">
              <a:rPr lang="zh-CN" altLang="en-US" smtClean="0"/>
            </a:fld>
            <a:endParaRPr lang="zh-CN" altLang="en-US"/>
          </a:p>
        </p:txBody>
      </p:sp>
    </p:spTree>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136194" name="Rectangle 2"/>
          <p:cNvSpPr>
            <a:spLocks noGrp="1" noRot="1" noChangeAspect="1" noTextEdit="1"/>
          </p:cNvSpPr>
          <p:nvPr>
            <p:ph type="sldImg"/>
          </p:nvPr>
        </p:nvSpPr>
        <p:spPr/>
      </p:sp>
      <p:sp>
        <p:nvSpPr>
          <p:cNvPr id="136195" name="Rectangle 3"/>
          <p:cNvSpPr>
            <a:spLocks noGrp="1" noRot="1"/>
          </p:cNvSpPr>
          <p:nvPr>
            <p:ph type="body" idx="1"/>
          </p:nvPr>
        </p:nvSpPr>
        <p:spPr/>
        <p:txBody>
          <a:bodyPr wrap="square" lIns="91440" tIns="45720" rIns="91440" bIns="45720" anchor="ctr"/>
          <a:lstStyle/>
          <a:p>
            <a:pPr lvl="0"/>
            <a:r>
              <a:rPr lang="zh-CN" altLang="en-US" dirty="0">
                <a:latin typeface="Arial" panose="020B0604020202020204" pitchFamily="34" charset="0"/>
              </a:rPr>
              <a:t>2</a:t>
            </a:r>
            <a:r>
              <a:rPr lang="en-US" altLang="zh-CN" dirty="0">
                <a:latin typeface="Arial" panose="020B0604020202020204" pitchFamily="34" charset="0"/>
              </a:rPr>
              <a:t>014</a:t>
            </a:r>
            <a:r>
              <a:rPr lang="zh-CN" altLang="en-US" dirty="0">
                <a:latin typeface="Arial" panose="020B0604020202020204" pitchFamily="34" charset="0"/>
              </a:rPr>
              <a:t>年</a:t>
            </a:r>
            <a:r>
              <a:rPr lang="en-US" altLang="zh-CN" dirty="0">
                <a:latin typeface="Arial" panose="020B0604020202020204" pitchFamily="34" charset="0"/>
              </a:rPr>
              <a:t>8</a:t>
            </a:r>
            <a:r>
              <a:rPr lang="zh-CN" altLang="en-US" dirty="0">
                <a:latin typeface="Arial" panose="020B0604020202020204" pitchFamily="34" charset="0"/>
              </a:rPr>
              <a:t>月</a:t>
            </a:r>
            <a:r>
              <a:rPr lang="en-US" altLang="zh-CN" dirty="0">
                <a:latin typeface="Arial" panose="020B0604020202020204" pitchFamily="34" charset="0"/>
              </a:rPr>
              <a:t>31</a:t>
            </a:r>
            <a:r>
              <a:rPr lang="zh-CN" altLang="en-US" dirty="0">
                <a:latin typeface="Arial" panose="020B0604020202020204" pitchFamily="34" charset="0"/>
              </a:rPr>
              <a:t>日公布的新安全生产法（简称新法），认真贯彻落实习近平总书记关于安全生产工作一系列重要指示精神，从强化安全生产工作的摆位、进一步落实生产经营单位主体责任，政府安全监管定位和加强基层执法力量、强化安全生产责任追究等四个方面入手，着眼于安全生产现实问题和发展要求，补充完善了相关法律制度规定，主要有十大亮点。</a:t>
            </a:r>
            <a:endParaRPr lang="zh-CN" altLang="en-US" dirty="0">
              <a:latin typeface="Arial" panose="020B0604020202020204" pitchFamily="34" charset="0"/>
            </a:endParaRPr>
          </a:p>
        </p:txBody>
      </p:sp>
      <p:sp>
        <p:nvSpPr>
          <p:cNvPr id="2" name="灯片编号占位符 1"/>
          <p:cNvSpPr>
            <a:spLocks noGrp="1"/>
          </p:cNvSpPr>
          <p:nvPr>
            <p:ph type="sldNum" sz="quarter" idx="5"/>
          </p:nvPr>
        </p:nvSpPr>
        <p:spPr/>
        <p:txBody>
          <a:bodyPr/>
          <a:p>
            <a:fld id="{A6837353-30EB-4A48-80EB-173D804AEFBD}" type="slidenum">
              <a:rPr lang="zh-CN" altLang="en-US" smtClean="0"/>
            </a:fld>
            <a:endParaRPr lang="zh-CN" altLang="en-US"/>
          </a:p>
        </p:txBody>
      </p:sp>
    </p:spTree>
  </p:cSld>
  <p:clrMapOvr>
    <a:overrideClrMapping bg1="lt1" tx1="dk1" bg2="lt2" tx2="dk2" accent1="accent1" accent2="accent2" accent3="accent3" accent4="accent4" accent5="accent5" accent6="accent6" hlink="hlink" folHlink="folHlink"/>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幻灯片图像占位符 1"/>
          <p:cNvSpPr>
            <a:spLocks noGrp="1" noRot="1" noChangeAspect="1" noTextEdit="1"/>
          </p:cNvSpPr>
          <p:nvPr>
            <p:ph type="sldImg"/>
          </p:nvPr>
        </p:nvSpPr>
        <p:spPr/>
      </p:sp>
      <p:sp>
        <p:nvSpPr>
          <p:cNvPr id="197635" name="备注占位符 2"/>
          <p:cNvSpPr>
            <a:spLocks noGrp="1"/>
          </p:cNvSpPr>
          <p:nvPr>
            <p:ph type="body" idx="1"/>
          </p:nvPr>
        </p:nvSpPr>
        <p:spPr>
          <a:noFill/>
        </p:spPr>
        <p:txBody>
          <a:bodyPr/>
          <a:lstStyle/>
          <a:p>
            <a:endParaRPr lang="zh-CN" altLang="en-US" smtClean="0"/>
          </a:p>
        </p:txBody>
      </p:sp>
      <p:sp>
        <p:nvSpPr>
          <p:cNvPr id="197636" name="灯片编号占位符 3"/>
          <p:cNvSpPr>
            <a:spLocks noGrp="1"/>
          </p:cNvSpPr>
          <p:nvPr>
            <p:ph type="sldNum" sz="quarter" idx="5"/>
          </p:nvPr>
        </p:nvSpPr>
        <p:spPr>
          <a:noFill/>
        </p:spPr>
        <p:txBody>
          <a:bodyPr/>
          <a:lstStyle/>
          <a:p>
            <a:fld id="{11C06E06-0BF3-4723-A4F6-3C1B9948CA14}" type="slidenum">
              <a:rPr lang="zh-CN" altLang="en-US" smtClean="0"/>
            </a:fld>
            <a:endParaRPr lang="en-US" altLang="zh-CN"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
        <p:nvSpPr>
          <p:cNvPr id="4" name="灯片编号占位符 3"/>
          <p:cNvSpPr>
            <a:spLocks noGrp="1"/>
          </p:cNvSpPr>
          <p:nvPr>
            <p:ph type="sldNum" sz="quarter" idx="5"/>
          </p:nvPr>
        </p:nvSpPr>
        <p:spPr/>
        <p:txBody>
          <a:bodyPr/>
          <a:p>
            <a:fld id="{A6837353-30EB-4A48-80EB-173D804AEFBD}" type="slidenum">
              <a:rPr lang="zh-CN" altLang="en-US" smtClean="0"/>
            </a:fld>
            <a:endParaRPr lang="zh-CN" altLang="en-US"/>
          </a:p>
        </p:txBody>
      </p:sp>
    </p:spTree>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幻灯片图像占位符 1"/>
          <p:cNvSpPr>
            <a:spLocks noGrp="1" noRot="1" noChangeAspect="1" noTextEdit="1"/>
          </p:cNvSpPr>
          <p:nvPr>
            <p:ph type="sldImg"/>
          </p:nvPr>
        </p:nvSpPr>
        <p:spPr/>
      </p:sp>
      <p:sp>
        <p:nvSpPr>
          <p:cNvPr id="197635" name="备注占位符 2"/>
          <p:cNvSpPr>
            <a:spLocks noGrp="1"/>
          </p:cNvSpPr>
          <p:nvPr>
            <p:ph type="body" idx="1"/>
          </p:nvPr>
        </p:nvSpPr>
        <p:spPr>
          <a:noFill/>
        </p:spPr>
        <p:txBody>
          <a:bodyPr/>
          <a:lstStyle/>
          <a:p>
            <a:endParaRPr lang="zh-CN" altLang="en-US" smtClean="0"/>
          </a:p>
        </p:txBody>
      </p:sp>
      <p:sp>
        <p:nvSpPr>
          <p:cNvPr id="197636" name="灯片编号占位符 3"/>
          <p:cNvSpPr>
            <a:spLocks noGrp="1"/>
          </p:cNvSpPr>
          <p:nvPr>
            <p:ph type="sldNum" sz="quarter" idx="5"/>
          </p:nvPr>
        </p:nvSpPr>
        <p:spPr>
          <a:noFill/>
        </p:spPr>
        <p:txBody>
          <a:bodyPr/>
          <a:lstStyle/>
          <a:p>
            <a:fld id="{11C06E06-0BF3-4723-A4F6-3C1B9948CA14}" type="slidenum">
              <a:rPr lang="zh-CN" altLang="en-US" smtClean="0"/>
            </a:fld>
            <a:endParaRPr lang="en-US" altLang="zh-CN" smtClean="0"/>
          </a:p>
        </p:txBody>
      </p:sp>
    </p:spTree>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
        <p:nvSpPr>
          <p:cNvPr id="4" name="灯片编号占位符 3"/>
          <p:cNvSpPr>
            <a:spLocks noGrp="1"/>
          </p:cNvSpPr>
          <p:nvPr>
            <p:ph type="sldNum" sz="quarter" idx="5"/>
          </p:nvPr>
        </p:nvSpPr>
        <p:spPr/>
        <p:txBody>
          <a:bodyPr/>
          <a:p>
            <a:fld id="{A6837353-30EB-4A48-80EB-173D804AEFBD}" type="slidenum">
              <a:rPr lang="zh-CN" altLang="en-US" smtClean="0"/>
            </a:fld>
            <a:endParaRPr lang="zh-CN" altLang="en-US"/>
          </a:p>
        </p:txBody>
      </p:sp>
    </p:spTree>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
        <p:nvSpPr>
          <p:cNvPr id="4" name="灯片编号占位符 3"/>
          <p:cNvSpPr>
            <a:spLocks noGrp="1"/>
          </p:cNvSpPr>
          <p:nvPr>
            <p:ph type="sldNum" sz="quarter" idx="5"/>
          </p:nvPr>
        </p:nvSpPr>
        <p:spPr/>
        <p:txBody>
          <a:bodyPr/>
          <a:p>
            <a:fld id="{A6837353-30EB-4A48-80EB-173D804AEFBD}" type="slidenum">
              <a:rPr lang="zh-CN" altLang="en-US" smtClean="0"/>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
        <p:nvSpPr>
          <p:cNvPr id="4" name="灯片编号占位符 3"/>
          <p:cNvSpPr>
            <a:spLocks noGrp="1"/>
          </p:cNvSpPr>
          <p:nvPr>
            <p:ph type="sldNum" sz="quarter" idx="5"/>
          </p:nvPr>
        </p:nvSpPr>
        <p:spPr/>
        <p:txBody>
          <a:bodyPr/>
          <a:p>
            <a:fld id="{A6837353-30EB-4A48-80EB-173D804AEFBD}" type="slidenum">
              <a:rPr lang="zh-CN" altLang="en-US" smtClean="0"/>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幻灯片图像占位符 1"/>
          <p:cNvSpPr>
            <a:spLocks noGrp="1" noRot="1" noChangeAspect="1" noTextEdit="1"/>
          </p:cNvSpPr>
          <p:nvPr>
            <p:ph type="sldImg"/>
          </p:nvPr>
        </p:nvSpPr>
        <p:spPr/>
      </p:sp>
      <p:sp>
        <p:nvSpPr>
          <p:cNvPr id="147459" name="备注占位符 2"/>
          <p:cNvSpPr>
            <a:spLocks noGrp="1"/>
          </p:cNvSpPr>
          <p:nvPr>
            <p:ph type="body" idx="1"/>
          </p:nvPr>
        </p:nvSpPr>
        <p:spPr>
          <a:noFill/>
        </p:spPr>
        <p:txBody>
          <a:bodyPr/>
          <a:lstStyle/>
          <a:p>
            <a:endParaRPr lang="zh-CN" altLang="en-US" smtClean="0"/>
          </a:p>
        </p:txBody>
      </p:sp>
      <p:sp>
        <p:nvSpPr>
          <p:cNvPr id="147460" name="灯片编号占位符 3"/>
          <p:cNvSpPr>
            <a:spLocks noGrp="1"/>
          </p:cNvSpPr>
          <p:nvPr>
            <p:ph type="sldNum" sz="quarter" idx="5"/>
          </p:nvPr>
        </p:nvSpPr>
        <p:spPr>
          <a:noFill/>
        </p:spPr>
        <p:txBody>
          <a:bodyPr/>
          <a:lstStyle/>
          <a:p>
            <a:fld id="{78BB1048-4287-4658-9572-968FDF3E2517}" type="slidenum">
              <a:rPr lang="zh-CN" altLang="en-US" smtClean="0">
                <a:latin typeface="Arial" panose="020B0604020202020204" pitchFamily="34" charset="0"/>
              </a:rPr>
            </a:fld>
            <a:endParaRPr lang="en-US" altLang="zh-CN" smtClean="0">
              <a:latin typeface="Arial" panose="020B0604020202020204"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幻灯片图像占位符 1"/>
          <p:cNvSpPr>
            <a:spLocks noGrp="1" noRot="1" noChangeAspect="1" noTextEdit="1"/>
          </p:cNvSpPr>
          <p:nvPr>
            <p:ph type="sldImg"/>
          </p:nvPr>
        </p:nvSpPr>
        <p:spPr/>
      </p:sp>
      <p:sp>
        <p:nvSpPr>
          <p:cNvPr id="147459" name="备注占位符 2"/>
          <p:cNvSpPr>
            <a:spLocks noGrp="1"/>
          </p:cNvSpPr>
          <p:nvPr>
            <p:ph type="body" idx="1"/>
          </p:nvPr>
        </p:nvSpPr>
        <p:spPr>
          <a:noFill/>
        </p:spPr>
        <p:txBody>
          <a:bodyPr/>
          <a:lstStyle/>
          <a:p>
            <a:endParaRPr lang="zh-CN" altLang="en-US" smtClean="0"/>
          </a:p>
        </p:txBody>
      </p:sp>
      <p:sp>
        <p:nvSpPr>
          <p:cNvPr id="147460" name="灯片编号占位符 3"/>
          <p:cNvSpPr>
            <a:spLocks noGrp="1"/>
          </p:cNvSpPr>
          <p:nvPr>
            <p:ph type="sldNum" sz="quarter" idx="5"/>
          </p:nvPr>
        </p:nvSpPr>
        <p:spPr>
          <a:noFill/>
        </p:spPr>
        <p:txBody>
          <a:bodyPr/>
          <a:lstStyle/>
          <a:p>
            <a:fld id="{78BB1048-4287-4658-9572-968FDF3E2517}" type="slidenum">
              <a:rPr lang="zh-CN" altLang="en-US" smtClean="0">
                <a:latin typeface="Arial" panose="020B0604020202020204" pitchFamily="34" charset="0"/>
              </a:rPr>
            </a:fld>
            <a:endParaRPr lang="en-US" altLang="zh-CN" smtClean="0">
              <a:latin typeface="Arial" panose="020B0604020202020204"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
        <p:nvSpPr>
          <p:cNvPr id="4" name="灯片编号占位符 3"/>
          <p:cNvSpPr>
            <a:spLocks noGrp="1"/>
          </p:cNvSpPr>
          <p:nvPr>
            <p:ph type="sldNum" sz="quarter" idx="5"/>
          </p:nvPr>
        </p:nvSpPr>
        <p:spPr/>
        <p:txBody>
          <a:bodyPr/>
          <a:p>
            <a:fld id="{A6837353-30EB-4A48-80EB-173D804AEFBD}" type="slidenum">
              <a:rPr lang="zh-CN" altLang="en-US" smtClean="0"/>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
        <p:nvSpPr>
          <p:cNvPr id="4" name="灯片编号占位符 3"/>
          <p:cNvSpPr>
            <a:spLocks noGrp="1"/>
          </p:cNvSpPr>
          <p:nvPr>
            <p:ph type="sldNum" sz="quarter" idx="5"/>
          </p:nvPr>
        </p:nvSpPr>
        <p:spPr/>
        <p:txBody>
          <a:bodyPr/>
          <a:p>
            <a:fld id="{A6837353-30EB-4A48-80EB-173D804AEFBD}" type="slidenum">
              <a:rPr lang="zh-CN" altLang="en-US" smtClean="0"/>
            </a:fld>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
        <p:nvSpPr>
          <p:cNvPr id="4" name="灯片编号占位符 3"/>
          <p:cNvSpPr>
            <a:spLocks noGrp="1"/>
          </p:cNvSpPr>
          <p:nvPr>
            <p:ph type="sldNum" sz="quarter" idx="5"/>
          </p:nvPr>
        </p:nvSpPr>
        <p:spPr/>
        <p:txBody>
          <a:bodyPr/>
          <a:p>
            <a:fld id="{A6837353-30EB-4A48-80EB-173D804AEFBD}" type="slidenum">
              <a:rPr lang="zh-CN" altLang="en-US" smtClean="0"/>
            </a:fld>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
        <p:nvSpPr>
          <p:cNvPr id="4" name="灯片编号占位符 3"/>
          <p:cNvSpPr>
            <a:spLocks noGrp="1"/>
          </p:cNvSpPr>
          <p:nvPr>
            <p:ph type="sldNum" sz="quarter" idx="5"/>
          </p:nvPr>
        </p:nvSpPr>
        <p:spPr/>
        <p:txBody>
          <a:bodyPr/>
          <a:p>
            <a:fld id="{A6837353-30EB-4A48-80EB-173D804AEFBD}"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
        <p:nvSpPr>
          <p:cNvPr id="4" name="灯片编号占位符 3"/>
          <p:cNvSpPr>
            <a:spLocks noGrp="1"/>
          </p:cNvSpPr>
          <p:nvPr>
            <p:ph type="sldNum" sz="quarter" idx="5"/>
          </p:nvPr>
        </p:nvSpPr>
        <p:spPr/>
        <p:txBody>
          <a:bodyPr/>
          <a:p>
            <a:fld id="{A6837353-30EB-4A48-80EB-173D804AEFBD}" type="slidenum">
              <a:rPr lang="zh-CN" altLang="en-US" smtClean="0"/>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
        <p:nvSpPr>
          <p:cNvPr id="4" name="灯片编号占位符 3"/>
          <p:cNvSpPr>
            <a:spLocks noGrp="1"/>
          </p:cNvSpPr>
          <p:nvPr>
            <p:ph type="sldNum" sz="quarter" idx="5"/>
          </p:nvPr>
        </p:nvSpPr>
        <p:spPr/>
        <p:txBody>
          <a:bodyPr/>
          <a:p>
            <a:fld id="{A6837353-30EB-4A48-80EB-173D804AEFBD}" type="slidenum">
              <a:rPr lang="zh-CN" altLang="en-US" smtClean="0"/>
            </a:fld>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
        <p:nvSpPr>
          <p:cNvPr id="4" name="灯片编号占位符 3"/>
          <p:cNvSpPr>
            <a:spLocks noGrp="1"/>
          </p:cNvSpPr>
          <p:nvPr>
            <p:ph type="sldNum" sz="quarter" idx="5"/>
          </p:nvPr>
        </p:nvSpPr>
        <p:spPr/>
        <p:txBody>
          <a:bodyPr/>
          <a:p>
            <a:fld id="{A6837353-30EB-4A48-80EB-173D804AEFBD}" type="slidenum">
              <a:rPr lang="zh-CN" altLang="en-US" smtClean="0"/>
            </a:fld>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
        <p:nvSpPr>
          <p:cNvPr id="4" name="灯片编号占位符 3"/>
          <p:cNvSpPr>
            <a:spLocks noGrp="1"/>
          </p:cNvSpPr>
          <p:nvPr>
            <p:ph type="sldNum" sz="quarter" idx="5"/>
          </p:nvPr>
        </p:nvSpPr>
        <p:spPr/>
        <p:txBody>
          <a:bodyPr/>
          <a:p>
            <a:fld id="{A6837353-30EB-4A48-80EB-173D804AEFBD}" type="slidenum">
              <a:rPr lang="zh-CN" altLang="en-US" smtClean="0"/>
            </a:fld>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
        <p:nvSpPr>
          <p:cNvPr id="4" name="灯片编号占位符 3"/>
          <p:cNvSpPr>
            <a:spLocks noGrp="1"/>
          </p:cNvSpPr>
          <p:nvPr>
            <p:ph type="sldNum" sz="quarter" idx="5"/>
          </p:nvPr>
        </p:nvSpPr>
        <p:spPr/>
        <p:txBody>
          <a:bodyPr/>
          <a:p>
            <a:fld id="{A6837353-30EB-4A48-80EB-173D804AEFBD}" type="slidenum">
              <a:rPr lang="zh-CN" altLang="en-US" smtClean="0"/>
            </a:fld>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
        <p:nvSpPr>
          <p:cNvPr id="4" name="灯片编号占位符 3"/>
          <p:cNvSpPr>
            <a:spLocks noGrp="1"/>
          </p:cNvSpPr>
          <p:nvPr>
            <p:ph type="sldNum" sz="quarter" idx="5"/>
          </p:nvPr>
        </p:nvSpPr>
        <p:spPr/>
        <p:txBody>
          <a:bodyPr/>
          <a:p>
            <a:fld id="{A6837353-30EB-4A48-80EB-173D804AEFBD}" type="slidenum">
              <a:rPr lang="zh-CN" altLang="en-US" smtClean="0"/>
            </a:fld>
            <a:endParaRPr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
        <p:nvSpPr>
          <p:cNvPr id="4" name="灯片编号占位符 3"/>
          <p:cNvSpPr>
            <a:spLocks noGrp="1"/>
          </p:cNvSpPr>
          <p:nvPr>
            <p:ph type="sldNum" sz="quarter" idx="5"/>
          </p:nvPr>
        </p:nvSpPr>
        <p:spPr/>
        <p:txBody>
          <a:bodyPr/>
          <a:p>
            <a:fld id="{A6837353-30EB-4A48-80EB-173D804AEFBD}" type="slidenum">
              <a:rPr lang="zh-CN" altLang="en-US" smtClean="0"/>
            </a:fld>
            <a:endParaRPr lang="zh-CN"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
        <p:nvSpPr>
          <p:cNvPr id="4" name="灯片编号占位符 3"/>
          <p:cNvSpPr>
            <a:spLocks noGrp="1"/>
          </p:cNvSpPr>
          <p:nvPr>
            <p:ph type="sldNum" sz="quarter" idx="5"/>
          </p:nvPr>
        </p:nvSpPr>
        <p:spPr/>
        <p:txBody>
          <a:bodyPr/>
          <a:p>
            <a:fld id="{A6837353-30EB-4A48-80EB-173D804AEFBD}" type="slidenum">
              <a:rPr lang="zh-CN" altLang="en-US" smtClean="0"/>
            </a:fld>
            <a:endParaRPr lang="zh-CN"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
        <p:nvSpPr>
          <p:cNvPr id="4" name="灯片编号占位符 3"/>
          <p:cNvSpPr>
            <a:spLocks noGrp="1"/>
          </p:cNvSpPr>
          <p:nvPr>
            <p:ph type="sldNum" sz="quarter" idx="5"/>
          </p:nvPr>
        </p:nvSpPr>
        <p:spPr/>
        <p:txBody>
          <a:bodyPr/>
          <a:p>
            <a:fld id="{A6837353-30EB-4A48-80EB-173D804AEFBD}" type="slidenum">
              <a:rPr lang="zh-CN" altLang="en-US" smtClean="0"/>
            </a:fld>
            <a:endParaRPr lang="zh-CN"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
        <p:nvSpPr>
          <p:cNvPr id="4" name="灯片编号占位符 3"/>
          <p:cNvSpPr>
            <a:spLocks noGrp="1"/>
          </p:cNvSpPr>
          <p:nvPr>
            <p:ph type="sldNum" sz="quarter" idx="5"/>
          </p:nvPr>
        </p:nvSpPr>
        <p:spPr/>
        <p:txBody>
          <a:bodyPr/>
          <a:p>
            <a:fld id="{A6837353-30EB-4A48-80EB-173D804AEFBD}" type="slidenum">
              <a:rPr lang="zh-CN" altLang="en-US" smtClean="0"/>
            </a:fld>
            <a:endParaRPr lang="zh-CN"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
        <p:nvSpPr>
          <p:cNvPr id="4" name="灯片编号占位符 3"/>
          <p:cNvSpPr>
            <a:spLocks noGrp="1"/>
          </p:cNvSpPr>
          <p:nvPr>
            <p:ph type="sldNum" sz="quarter" idx="5"/>
          </p:nvPr>
        </p:nvSpPr>
        <p:spPr/>
        <p:txBody>
          <a:bodyPr/>
          <a:p>
            <a:fld id="{A6837353-30EB-4A48-80EB-173D804AEFBD}"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
        <p:nvSpPr>
          <p:cNvPr id="4" name="灯片编号占位符 3"/>
          <p:cNvSpPr>
            <a:spLocks noGrp="1"/>
          </p:cNvSpPr>
          <p:nvPr>
            <p:ph type="sldNum" sz="quarter" idx="5"/>
          </p:nvPr>
        </p:nvSpPr>
        <p:spPr/>
        <p:txBody>
          <a:bodyPr/>
          <a:p>
            <a:fld id="{A6837353-30EB-4A48-80EB-173D804AEFBD}" type="slidenum">
              <a:rPr lang="zh-CN" altLang="en-US" smtClean="0"/>
            </a:fld>
            <a:endParaRPr lang="zh-CN"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
        <p:nvSpPr>
          <p:cNvPr id="4" name="灯片编号占位符 3"/>
          <p:cNvSpPr>
            <a:spLocks noGrp="1"/>
          </p:cNvSpPr>
          <p:nvPr>
            <p:ph type="sldNum" sz="quarter" idx="5"/>
          </p:nvPr>
        </p:nvSpPr>
        <p:spPr/>
        <p:txBody>
          <a:bodyPr/>
          <a:p>
            <a:fld id="{A6837353-30EB-4A48-80EB-173D804AEFBD}" type="slidenum">
              <a:rPr lang="zh-CN" altLang="en-US" smtClean="0"/>
            </a:fld>
            <a:endParaRPr lang="zh-CN"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
        <p:nvSpPr>
          <p:cNvPr id="4" name="灯片编号占位符 3"/>
          <p:cNvSpPr>
            <a:spLocks noGrp="1"/>
          </p:cNvSpPr>
          <p:nvPr>
            <p:ph type="sldNum" sz="quarter" idx="5"/>
          </p:nvPr>
        </p:nvSpPr>
        <p:spPr/>
        <p:txBody>
          <a:bodyPr/>
          <a:p>
            <a:fld id="{A6837353-30EB-4A48-80EB-173D804AEFBD}" type="slidenum">
              <a:rPr lang="zh-CN" altLang="en-US" smtClean="0"/>
            </a:fld>
            <a:endParaRPr lang="zh-CN"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
        <p:nvSpPr>
          <p:cNvPr id="4" name="灯片编号占位符 3"/>
          <p:cNvSpPr>
            <a:spLocks noGrp="1"/>
          </p:cNvSpPr>
          <p:nvPr>
            <p:ph type="sldNum" sz="quarter" idx="5"/>
          </p:nvPr>
        </p:nvSpPr>
        <p:spPr/>
        <p:txBody>
          <a:bodyPr/>
          <a:p>
            <a:fld id="{A6837353-30EB-4A48-80EB-173D804AEFBD}" type="slidenum">
              <a:rPr lang="zh-CN" altLang="en-US" smtClean="0"/>
            </a:fld>
            <a:endParaRPr lang="zh-CN"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
        <p:nvSpPr>
          <p:cNvPr id="4" name="灯片编号占位符 3"/>
          <p:cNvSpPr>
            <a:spLocks noGrp="1"/>
          </p:cNvSpPr>
          <p:nvPr>
            <p:ph type="sldNum" sz="quarter" idx="5"/>
          </p:nvPr>
        </p:nvSpPr>
        <p:spPr/>
        <p:txBody>
          <a:bodyPr/>
          <a:p>
            <a:fld id="{A6837353-30EB-4A48-80EB-173D804AEFBD}" type="slidenum">
              <a:rPr lang="zh-CN" altLang="en-US" smtClean="0"/>
            </a:fld>
            <a:endParaRPr lang="zh-CN" alt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
        <p:nvSpPr>
          <p:cNvPr id="4" name="灯片编号占位符 3"/>
          <p:cNvSpPr>
            <a:spLocks noGrp="1"/>
          </p:cNvSpPr>
          <p:nvPr>
            <p:ph type="sldNum" sz="quarter" idx="5"/>
          </p:nvPr>
        </p:nvSpPr>
        <p:spPr/>
        <p:txBody>
          <a:bodyPr/>
          <a:p>
            <a:fld id="{A6837353-30EB-4A48-80EB-173D804AEFBD}" type="slidenum">
              <a:rPr lang="zh-CN" altLang="en-US" smtClean="0"/>
            </a:fld>
            <a:endParaRPr lang="zh-CN" alt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
        <p:nvSpPr>
          <p:cNvPr id="4" name="灯片编号占位符 3"/>
          <p:cNvSpPr>
            <a:spLocks noGrp="1"/>
          </p:cNvSpPr>
          <p:nvPr>
            <p:ph type="sldNum" sz="quarter" idx="5"/>
          </p:nvPr>
        </p:nvSpPr>
        <p:spPr/>
        <p:txBody>
          <a:bodyPr/>
          <a:p>
            <a:fld id="{A6837353-30EB-4A48-80EB-173D804AEFBD}" type="slidenum">
              <a:rPr lang="zh-CN" altLang="en-US" smtClean="0"/>
            </a:fld>
            <a:endParaRPr lang="zh-CN" alt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
        <p:nvSpPr>
          <p:cNvPr id="4" name="灯片编号占位符 3"/>
          <p:cNvSpPr>
            <a:spLocks noGrp="1"/>
          </p:cNvSpPr>
          <p:nvPr>
            <p:ph type="sldNum" sz="quarter" idx="5"/>
          </p:nvPr>
        </p:nvSpPr>
        <p:spPr/>
        <p:txBody>
          <a:bodyPr/>
          <a:p>
            <a:fld id="{A6837353-30EB-4A48-80EB-173D804AEFBD}" type="slidenum">
              <a:rPr lang="zh-CN" altLang="en-US" smtClean="0"/>
            </a:fld>
            <a:endParaRPr lang="zh-CN" alt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
        <p:nvSpPr>
          <p:cNvPr id="4" name="灯片编号占位符 3"/>
          <p:cNvSpPr>
            <a:spLocks noGrp="1"/>
          </p:cNvSpPr>
          <p:nvPr>
            <p:ph type="sldNum" sz="quarter" idx="5"/>
          </p:nvPr>
        </p:nvSpPr>
        <p:spPr/>
        <p:txBody>
          <a:bodyPr/>
          <a:p>
            <a:fld id="{A6837353-30EB-4A48-80EB-173D804AEFBD}" type="slidenum">
              <a:rPr lang="zh-CN" altLang="en-US" smtClean="0"/>
            </a:fld>
            <a:endParaRPr lang="zh-CN" alt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
        <p:nvSpPr>
          <p:cNvPr id="4" name="灯片编号占位符 3"/>
          <p:cNvSpPr>
            <a:spLocks noGrp="1"/>
          </p:cNvSpPr>
          <p:nvPr>
            <p:ph type="sldNum" sz="quarter" idx="5"/>
          </p:nvPr>
        </p:nvSpPr>
        <p:spPr/>
        <p:txBody>
          <a:bodyPr/>
          <a:p>
            <a:fld id="{A6837353-30EB-4A48-80EB-173D804AEFBD}" type="slidenum">
              <a:rPr lang="zh-CN" altLang="en-US" smtClean="0"/>
            </a:fld>
            <a:endParaRPr lang="zh-CN" alt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
        <p:nvSpPr>
          <p:cNvPr id="4" name="灯片编号占位符 3"/>
          <p:cNvSpPr>
            <a:spLocks noGrp="1"/>
          </p:cNvSpPr>
          <p:nvPr>
            <p:ph type="sldNum" sz="quarter" idx="5"/>
          </p:nvPr>
        </p:nvSpPr>
        <p:spPr/>
        <p:txBody>
          <a:bodyPr/>
          <a:p>
            <a:fld id="{A6837353-30EB-4A48-80EB-173D804AEFBD}"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
        <p:nvSpPr>
          <p:cNvPr id="4" name="灯片编号占位符 3"/>
          <p:cNvSpPr>
            <a:spLocks noGrp="1"/>
          </p:cNvSpPr>
          <p:nvPr>
            <p:ph type="sldNum" sz="quarter" idx="5"/>
          </p:nvPr>
        </p:nvSpPr>
        <p:spPr/>
        <p:txBody>
          <a:bodyPr/>
          <a:p>
            <a:fld id="{A6837353-30EB-4A48-80EB-173D804AEFBD}" type="slidenum">
              <a:rPr lang="zh-CN" altLang="en-US" smtClean="0"/>
            </a:fld>
            <a:endParaRPr lang="zh-CN" alt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
        <p:nvSpPr>
          <p:cNvPr id="4" name="灯片编号占位符 3"/>
          <p:cNvSpPr>
            <a:spLocks noGrp="1"/>
          </p:cNvSpPr>
          <p:nvPr>
            <p:ph type="sldNum" sz="quarter" idx="5"/>
          </p:nvPr>
        </p:nvSpPr>
        <p:spPr/>
        <p:txBody>
          <a:bodyPr/>
          <a:p>
            <a:fld id="{A6837353-30EB-4A48-80EB-173D804AEFBD}" type="slidenum">
              <a:rPr lang="zh-CN" altLang="en-US" smtClean="0"/>
            </a:fld>
            <a:endParaRPr lang="zh-CN" alt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
        <p:nvSpPr>
          <p:cNvPr id="4" name="灯片编号占位符 3"/>
          <p:cNvSpPr>
            <a:spLocks noGrp="1"/>
          </p:cNvSpPr>
          <p:nvPr>
            <p:ph type="sldNum" sz="quarter" idx="5"/>
          </p:nvPr>
        </p:nvSpPr>
        <p:spPr/>
        <p:txBody>
          <a:bodyPr/>
          <a:p>
            <a:fld id="{A6837353-30EB-4A48-80EB-173D804AEFBD}" type="slidenum">
              <a:rPr lang="zh-CN" altLang="en-US" smtClean="0"/>
            </a:fld>
            <a:endParaRPr lang="zh-CN" alt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
        <p:nvSpPr>
          <p:cNvPr id="4" name="灯片编号占位符 3"/>
          <p:cNvSpPr>
            <a:spLocks noGrp="1"/>
          </p:cNvSpPr>
          <p:nvPr>
            <p:ph type="sldNum" sz="quarter" idx="5"/>
          </p:nvPr>
        </p:nvSpPr>
        <p:spPr/>
        <p:txBody>
          <a:bodyPr/>
          <a:p>
            <a:fld id="{A6837353-30EB-4A48-80EB-173D804AEFBD}" type="slidenum">
              <a:rPr lang="zh-CN" altLang="en-US" smtClean="0"/>
            </a:fld>
            <a:endParaRPr lang="zh-CN" alt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
        <p:nvSpPr>
          <p:cNvPr id="4" name="灯片编号占位符 3"/>
          <p:cNvSpPr>
            <a:spLocks noGrp="1"/>
          </p:cNvSpPr>
          <p:nvPr>
            <p:ph type="sldNum" sz="quarter" idx="5"/>
          </p:nvPr>
        </p:nvSpPr>
        <p:spPr/>
        <p:txBody>
          <a:bodyPr/>
          <a:p>
            <a:fld id="{A6837353-30EB-4A48-80EB-173D804AEFBD}" type="slidenum">
              <a:rPr lang="zh-CN" altLang="en-US" smtClean="0"/>
            </a:fld>
            <a:endParaRPr lang="zh-CN" alt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
        <p:nvSpPr>
          <p:cNvPr id="4" name="灯片编号占位符 3"/>
          <p:cNvSpPr>
            <a:spLocks noGrp="1"/>
          </p:cNvSpPr>
          <p:nvPr>
            <p:ph type="sldNum" sz="quarter" idx="5"/>
          </p:nvPr>
        </p:nvSpPr>
        <p:spPr/>
        <p:txBody>
          <a:bodyPr/>
          <a:p>
            <a:fld id="{A6837353-30EB-4A48-80EB-173D804AEFBD}" type="slidenum">
              <a:rPr lang="zh-CN" altLang="en-US" smtClean="0"/>
            </a:fld>
            <a:endParaRPr lang="zh-CN" alt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
        <p:nvSpPr>
          <p:cNvPr id="4" name="灯片编号占位符 3"/>
          <p:cNvSpPr>
            <a:spLocks noGrp="1"/>
          </p:cNvSpPr>
          <p:nvPr>
            <p:ph type="sldNum" sz="quarter" idx="5"/>
          </p:nvPr>
        </p:nvSpPr>
        <p:spPr/>
        <p:txBody>
          <a:bodyPr/>
          <a:p>
            <a:fld id="{A6837353-30EB-4A48-80EB-173D804AEFBD}" type="slidenum">
              <a:rPr lang="zh-CN" altLang="en-US" smtClean="0"/>
            </a:fld>
            <a:endParaRPr lang="zh-CN" alt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
        <p:nvSpPr>
          <p:cNvPr id="4" name="灯片编号占位符 3"/>
          <p:cNvSpPr>
            <a:spLocks noGrp="1"/>
          </p:cNvSpPr>
          <p:nvPr>
            <p:ph type="sldNum" sz="quarter" idx="5"/>
          </p:nvPr>
        </p:nvSpPr>
        <p:spPr/>
        <p:txBody>
          <a:bodyPr/>
          <a:p>
            <a:fld id="{A6837353-30EB-4A48-80EB-173D804AEFBD}" type="slidenum">
              <a:rPr lang="zh-CN" altLang="en-US" smtClean="0"/>
            </a:fld>
            <a:endParaRPr lang="zh-CN" alt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
        <p:nvSpPr>
          <p:cNvPr id="4" name="灯片编号占位符 3"/>
          <p:cNvSpPr>
            <a:spLocks noGrp="1"/>
          </p:cNvSpPr>
          <p:nvPr>
            <p:ph type="sldNum" sz="quarter" idx="5"/>
          </p:nvPr>
        </p:nvSpPr>
        <p:spPr/>
        <p:txBody>
          <a:bodyPr/>
          <a:p>
            <a:fld id="{A6837353-30EB-4A48-80EB-173D804AEFBD}" type="slidenum">
              <a:rPr lang="zh-CN" altLang="en-US" smtClean="0"/>
            </a:fld>
            <a:endParaRPr lang="zh-CN" alt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
        <p:nvSpPr>
          <p:cNvPr id="4" name="灯片编号占位符 3"/>
          <p:cNvSpPr>
            <a:spLocks noGrp="1"/>
          </p:cNvSpPr>
          <p:nvPr>
            <p:ph type="sldNum" sz="quarter" idx="5"/>
          </p:nvPr>
        </p:nvSpPr>
        <p:spPr/>
        <p:txBody>
          <a:bodyPr/>
          <a:p>
            <a:fld id="{A6837353-30EB-4A48-80EB-173D804AEFBD}" type="slidenum">
              <a:rPr lang="zh-CN" altLang="en-US" smtClean="0"/>
            </a:fld>
            <a:endParaRPr lang="zh-CN" alt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
        <p:nvSpPr>
          <p:cNvPr id="4" name="灯片编号占位符 3"/>
          <p:cNvSpPr>
            <a:spLocks noGrp="1"/>
          </p:cNvSpPr>
          <p:nvPr>
            <p:ph type="sldNum" sz="quarter" idx="5"/>
          </p:nvPr>
        </p:nvSpPr>
        <p:spPr/>
        <p:txBody>
          <a:bodyPr/>
          <a:p>
            <a:fld id="{A6837353-30EB-4A48-80EB-173D804AEFBD}"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幻灯片图像占位符 1"/>
          <p:cNvSpPr>
            <a:spLocks noGrp="1" noRot="1" noChangeAspect="1" noTextEdit="1"/>
          </p:cNvSpPr>
          <p:nvPr>
            <p:ph type="sldImg"/>
          </p:nvPr>
        </p:nvSpPr>
        <p:spPr/>
      </p:sp>
      <p:sp>
        <p:nvSpPr>
          <p:cNvPr id="147459" name="备注占位符 2"/>
          <p:cNvSpPr>
            <a:spLocks noGrp="1"/>
          </p:cNvSpPr>
          <p:nvPr>
            <p:ph type="body" idx="1"/>
          </p:nvPr>
        </p:nvSpPr>
        <p:spPr>
          <a:noFill/>
        </p:spPr>
        <p:txBody>
          <a:bodyPr/>
          <a:lstStyle/>
          <a:p>
            <a:endParaRPr lang="zh-CN" altLang="en-US" smtClean="0"/>
          </a:p>
        </p:txBody>
      </p:sp>
      <p:sp>
        <p:nvSpPr>
          <p:cNvPr id="147460" name="灯片编号占位符 3"/>
          <p:cNvSpPr>
            <a:spLocks noGrp="1"/>
          </p:cNvSpPr>
          <p:nvPr>
            <p:ph type="sldNum" sz="quarter" idx="5"/>
          </p:nvPr>
        </p:nvSpPr>
        <p:spPr>
          <a:noFill/>
        </p:spPr>
        <p:txBody>
          <a:bodyPr/>
          <a:lstStyle/>
          <a:p>
            <a:fld id="{78BB1048-4287-4658-9572-968FDF3E2517}" type="slidenum">
              <a:rPr lang="zh-CN" altLang="en-US" smtClean="0">
                <a:latin typeface="Arial" panose="020B0604020202020204" pitchFamily="34" charset="0"/>
              </a:rPr>
            </a:fld>
            <a:endParaRPr lang="en-US" altLang="zh-CN" smtClean="0">
              <a:latin typeface="Arial" panose="020B0604020202020204" pitchFamily="34" charset="0"/>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
        <p:nvSpPr>
          <p:cNvPr id="4" name="灯片编号占位符 3"/>
          <p:cNvSpPr>
            <a:spLocks noGrp="1"/>
          </p:cNvSpPr>
          <p:nvPr>
            <p:ph type="sldNum" sz="quarter" idx="5"/>
          </p:nvPr>
        </p:nvSpPr>
        <p:spPr/>
        <p:txBody>
          <a:bodyPr/>
          <a:p>
            <a:fld id="{A6837353-30EB-4A48-80EB-173D804AEFBD}" type="slidenum">
              <a:rPr lang="zh-CN" altLang="en-US" smtClean="0"/>
            </a:fld>
            <a:endParaRPr lang="zh-CN" altLang="en-US"/>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
        <p:nvSpPr>
          <p:cNvPr id="4" name="灯片编号占位符 3"/>
          <p:cNvSpPr>
            <a:spLocks noGrp="1"/>
          </p:cNvSpPr>
          <p:nvPr>
            <p:ph type="sldNum" sz="quarter" idx="5"/>
          </p:nvPr>
        </p:nvSpPr>
        <p:spPr/>
        <p:txBody>
          <a:bodyPr/>
          <a:p>
            <a:fld id="{A6837353-30EB-4A48-80EB-173D804AEFBD}" type="slidenum">
              <a:rPr lang="zh-CN" altLang="en-US" smtClean="0"/>
            </a:fld>
            <a:endParaRPr lang="zh-CN" altLang="en-US"/>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
        <p:nvSpPr>
          <p:cNvPr id="4" name="灯片编号占位符 3"/>
          <p:cNvSpPr>
            <a:spLocks noGrp="1"/>
          </p:cNvSpPr>
          <p:nvPr>
            <p:ph type="sldNum" sz="quarter" idx="5"/>
          </p:nvPr>
        </p:nvSpPr>
        <p:spPr/>
        <p:txBody>
          <a:bodyPr/>
          <a:p>
            <a:fld id="{A6837353-30EB-4A48-80EB-173D804AEFBD}" type="slidenum">
              <a:rPr lang="zh-CN" altLang="en-US" smtClean="0"/>
            </a:fld>
            <a:endParaRPr lang="zh-CN" altLang="en-US"/>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
        <p:nvSpPr>
          <p:cNvPr id="4" name="灯片编号占位符 3"/>
          <p:cNvSpPr>
            <a:spLocks noGrp="1"/>
          </p:cNvSpPr>
          <p:nvPr>
            <p:ph type="sldNum" sz="quarter" idx="5"/>
          </p:nvPr>
        </p:nvSpPr>
        <p:spPr/>
        <p:txBody>
          <a:bodyPr/>
          <a:p>
            <a:fld id="{A6837353-30EB-4A48-80EB-173D804AEFBD}" type="slidenum">
              <a:rPr lang="zh-CN" altLang="en-US" smtClean="0"/>
            </a:fld>
            <a:endParaRPr lang="zh-CN" altLang="en-US"/>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
        <p:nvSpPr>
          <p:cNvPr id="4" name="灯片编号占位符 3"/>
          <p:cNvSpPr>
            <a:spLocks noGrp="1"/>
          </p:cNvSpPr>
          <p:nvPr>
            <p:ph type="sldNum" sz="quarter" idx="5"/>
          </p:nvPr>
        </p:nvSpPr>
        <p:spPr/>
        <p:txBody>
          <a:bodyPr/>
          <a:p>
            <a:fld id="{A6837353-30EB-4A48-80EB-173D804AEFBD}" type="slidenum">
              <a:rPr lang="zh-CN" altLang="en-US" smtClean="0"/>
            </a:fld>
            <a:endParaRPr lang="zh-CN" altLang="en-US"/>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
        <p:nvSpPr>
          <p:cNvPr id="4" name="灯片编号占位符 3"/>
          <p:cNvSpPr>
            <a:spLocks noGrp="1"/>
          </p:cNvSpPr>
          <p:nvPr>
            <p:ph type="sldNum" sz="quarter" idx="5"/>
          </p:nvPr>
        </p:nvSpPr>
        <p:spPr/>
        <p:txBody>
          <a:bodyPr/>
          <a:p>
            <a:fld id="{A6837353-30EB-4A48-80EB-173D804AEFBD}" type="slidenum">
              <a:rPr lang="zh-CN" altLang="en-US" smtClean="0"/>
            </a:fld>
            <a:endParaRPr lang="zh-CN" altLang="en-US"/>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136194" name="Rectangle 2"/>
          <p:cNvSpPr>
            <a:spLocks noGrp="1" noRot="1" noChangeAspect="1" noTextEdit="1"/>
          </p:cNvSpPr>
          <p:nvPr>
            <p:ph type="sldImg"/>
          </p:nvPr>
        </p:nvSpPr>
        <p:spPr/>
      </p:sp>
      <p:sp>
        <p:nvSpPr>
          <p:cNvPr id="136195" name="Rectangle 3"/>
          <p:cNvSpPr>
            <a:spLocks noGrp="1" noRot="1"/>
          </p:cNvSpPr>
          <p:nvPr>
            <p:ph type="body" idx="1"/>
          </p:nvPr>
        </p:nvSpPr>
        <p:spPr/>
        <p:txBody>
          <a:bodyPr wrap="square" lIns="91440" tIns="45720" rIns="91440" bIns="45720" anchor="ctr"/>
          <a:lstStyle/>
          <a:p>
            <a:pPr lvl="0"/>
            <a:r>
              <a:rPr lang="zh-CN" altLang="en-US" dirty="0">
                <a:latin typeface="Arial" panose="020B0604020202020204" pitchFamily="34" charset="0"/>
              </a:rPr>
              <a:t>2</a:t>
            </a:r>
            <a:r>
              <a:rPr lang="en-US" altLang="zh-CN" dirty="0">
                <a:latin typeface="Arial" panose="020B0604020202020204" pitchFamily="34" charset="0"/>
              </a:rPr>
              <a:t>014</a:t>
            </a:r>
            <a:r>
              <a:rPr lang="zh-CN" altLang="en-US" dirty="0">
                <a:latin typeface="Arial" panose="020B0604020202020204" pitchFamily="34" charset="0"/>
              </a:rPr>
              <a:t>年</a:t>
            </a:r>
            <a:r>
              <a:rPr lang="en-US" altLang="zh-CN" dirty="0">
                <a:latin typeface="Arial" panose="020B0604020202020204" pitchFamily="34" charset="0"/>
              </a:rPr>
              <a:t>8</a:t>
            </a:r>
            <a:r>
              <a:rPr lang="zh-CN" altLang="en-US" dirty="0">
                <a:latin typeface="Arial" panose="020B0604020202020204" pitchFamily="34" charset="0"/>
              </a:rPr>
              <a:t>月</a:t>
            </a:r>
            <a:r>
              <a:rPr lang="en-US" altLang="zh-CN" dirty="0">
                <a:latin typeface="Arial" panose="020B0604020202020204" pitchFamily="34" charset="0"/>
              </a:rPr>
              <a:t>31</a:t>
            </a:r>
            <a:r>
              <a:rPr lang="zh-CN" altLang="en-US" dirty="0">
                <a:latin typeface="Arial" panose="020B0604020202020204" pitchFamily="34" charset="0"/>
              </a:rPr>
              <a:t>日公布的新安全生产法（简称新法），认真贯彻落实习近平总书记关于安全生产工作一系列重要指示精神，从强化安全生产工作的摆位、进一步落实生产经营单位主体责任，政府安全监管定位和加强基层执法力量、强化安全生产责任追究等四个方面入手，着眼于安全生产现实问题和发展要求，补充完善了相关法律制度规定，主要有十大亮点。</a:t>
            </a:r>
            <a:endParaRPr lang="zh-CN" altLang="en-US" dirty="0">
              <a:latin typeface="Arial" panose="020B0604020202020204" pitchFamily="34" charset="0"/>
            </a:endParaRPr>
          </a:p>
        </p:txBody>
      </p:sp>
      <p:sp>
        <p:nvSpPr>
          <p:cNvPr id="2" name="灯片编号占位符 1"/>
          <p:cNvSpPr>
            <a:spLocks noGrp="1"/>
          </p:cNvSpPr>
          <p:nvPr>
            <p:ph type="sldNum" sz="quarter" idx="5"/>
          </p:nvPr>
        </p:nvSpPr>
        <p:spPr/>
        <p:txBody>
          <a:bodyPr/>
          <a:p>
            <a:fld id="{A6837353-30EB-4A48-80EB-173D804AEFBD}" type="slidenum">
              <a:rPr lang="zh-CN" altLang="en-US" smtClean="0"/>
            </a:fld>
            <a:endParaRPr lang="zh-CN" altLang="en-US"/>
          </a:p>
        </p:txBody>
      </p:sp>
    </p:spTree>
  </p:cSld>
  <p:clrMapOvr>
    <a:overrideClrMapping bg1="lt1" tx1="dk1" bg2="lt2" tx2="dk2" accent1="accent1" accent2="accent2" accent3="accent3" accent4="accent4" accent5="accent5" accent6="accent6" hlink="hlink" folHlink="folHlink"/>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
        <p:nvSpPr>
          <p:cNvPr id="4" name="灯片编号占位符 3"/>
          <p:cNvSpPr>
            <a:spLocks noGrp="1"/>
          </p:cNvSpPr>
          <p:nvPr>
            <p:ph type="sldNum" sz="quarter" idx="5"/>
          </p:nvPr>
        </p:nvSpPr>
        <p:spPr/>
        <p:txBody>
          <a:bodyPr/>
          <a:p>
            <a:fld id="{A6837353-30EB-4A48-80EB-173D804AEFBD}" type="slidenum">
              <a:rPr lang="zh-CN" altLang="en-US" smtClean="0"/>
            </a:fld>
            <a:endParaRPr lang="zh-CN" altLang="en-US"/>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
        <p:nvSpPr>
          <p:cNvPr id="4" name="灯片编号占位符 3"/>
          <p:cNvSpPr>
            <a:spLocks noGrp="1"/>
          </p:cNvSpPr>
          <p:nvPr>
            <p:ph type="sldNum" sz="quarter" idx="5"/>
          </p:nvPr>
        </p:nvSpPr>
        <p:spPr/>
        <p:txBody>
          <a:bodyPr/>
          <a:p>
            <a:fld id="{A6837353-30EB-4A48-80EB-173D804AEFBD}" type="slidenum">
              <a:rPr lang="zh-CN" altLang="en-US" smtClean="0"/>
            </a:fld>
            <a:endParaRPr lang="zh-CN" altLang="en-US"/>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
        <p:nvSpPr>
          <p:cNvPr id="4" name="灯片编号占位符 3"/>
          <p:cNvSpPr>
            <a:spLocks noGrp="1"/>
          </p:cNvSpPr>
          <p:nvPr>
            <p:ph type="sldNum" sz="quarter" idx="5"/>
          </p:nvPr>
        </p:nvSpPr>
        <p:spPr/>
        <p:txBody>
          <a:bodyPr/>
          <a:p>
            <a:fld id="{A6837353-30EB-4A48-80EB-173D804AEFBD}"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幻灯片图像占位符 1"/>
          <p:cNvSpPr>
            <a:spLocks noGrp="1" noRot="1" noChangeAspect="1" noTextEdit="1"/>
          </p:cNvSpPr>
          <p:nvPr>
            <p:ph type="sldImg"/>
          </p:nvPr>
        </p:nvSpPr>
        <p:spPr/>
      </p:sp>
      <p:sp>
        <p:nvSpPr>
          <p:cNvPr id="147459" name="备注占位符 2"/>
          <p:cNvSpPr>
            <a:spLocks noGrp="1"/>
          </p:cNvSpPr>
          <p:nvPr>
            <p:ph type="body" idx="1"/>
          </p:nvPr>
        </p:nvSpPr>
        <p:spPr>
          <a:noFill/>
        </p:spPr>
        <p:txBody>
          <a:bodyPr/>
          <a:lstStyle/>
          <a:p>
            <a:endParaRPr lang="zh-CN" altLang="en-US" smtClean="0"/>
          </a:p>
        </p:txBody>
      </p:sp>
      <p:sp>
        <p:nvSpPr>
          <p:cNvPr id="147460" name="灯片编号占位符 3"/>
          <p:cNvSpPr>
            <a:spLocks noGrp="1"/>
          </p:cNvSpPr>
          <p:nvPr>
            <p:ph type="sldNum" sz="quarter" idx="5"/>
          </p:nvPr>
        </p:nvSpPr>
        <p:spPr>
          <a:noFill/>
        </p:spPr>
        <p:txBody>
          <a:bodyPr/>
          <a:lstStyle/>
          <a:p>
            <a:fld id="{78BB1048-4287-4658-9572-968FDF3E2517}" type="slidenum">
              <a:rPr lang="zh-CN" altLang="en-US" smtClean="0">
                <a:latin typeface="Arial" panose="020B0604020202020204" pitchFamily="34" charset="0"/>
              </a:rPr>
            </a:fld>
            <a:endParaRPr lang="en-US" altLang="zh-CN" smtClean="0">
              <a:latin typeface="Arial" panose="020B0604020202020204" pitchFamily="34" charset="0"/>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
        <p:nvSpPr>
          <p:cNvPr id="4" name="灯片编号占位符 3"/>
          <p:cNvSpPr>
            <a:spLocks noGrp="1"/>
          </p:cNvSpPr>
          <p:nvPr>
            <p:ph type="sldNum" sz="quarter" idx="5"/>
          </p:nvPr>
        </p:nvSpPr>
        <p:spPr/>
        <p:txBody>
          <a:bodyPr/>
          <a:p>
            <a:fld id="{A6837353-30EB-4A48-80EB-173D804AEFBD}" type="slidenum">
              <a:rPr lang="zh-CN" altLang="en-US" smtClean="0"/>
            </a:fld>
            <a:endParaRPr lang="zh-CN" altLang="en-US"/>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
        <p:nvSpPr>
          <p:cNvPr id="4" name="灯片编号占位符 3"/>
          <p:cNvSpPr>
            <a:spLocks noGrp="1"/>
          </p:cNvSpPr>
          <p:nvPr>
            <p:ph type="sldNum" sz="quarter" idx="5"/>
          </p:nvPr>
        </p:nvSpPr>
        <p:spPr/>
        <p:txBody>
          <a:bodyPr/>
          <a:p>
            <a:fld id="{A6837353-30EB-4A48-80EB-173D804AEFBD}" type="slidenum">
              <a:rPr lang="zh-CN" altLang="en-US" smtClean="0"/>
            </a:fld>
            <a:endParaRPr lang="zh-CN" altLang="en-US"/>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
        <p:nvSpPr>
          <p:cNvPr id="4" name="灯片编号占位符 3"/>
          <p:cNvSpPr>
            <a:spLocks noGrp="1"/>
          </p:cNvSpPr>
          <p:nvPr>
            <p:ph type="sldNum" sz="quarter" idx="5"/>
          </p:nvPr>
        </p:nvSpPr>
        <p:spPr/>
        <p:txBody>
          <a:bodyPr/>
          <a:p>
            <a:fld id="{A6837353-30EB-4A48-80EB-173D804AEFBD}" type="slidenum">
              <a:rPr lang="zh-CN" altLang="en-US" smtClean="0"/>
            </a:fld>
            <a:endParaRPr lang="zh-CN" altLang="en-US"/>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
        <p:nvSpPr>
          <p:cNvPr id="4" name="灯片编号占位符 3"/>
          <p:cNvSpPr>
            <a:spLocks noGrp="1"/>
          </p:cNvSpPr>
          <p:nvPr>
            <p:ph type="sldNum" sz="quarter" idx="5"/>
          </p:nvPr>
        </p:nvSpPr>
        <p:spPr/>
        <p:txBody>
          <a:bodyPr/>
          <a:p>
            <a:fld id="{A6837353-30EB-4A48-80EB-173D804AEFBD}" type="slidenum">
              <a:rPr lang="zh-CN" altLang="en-US" smtClean="0"/>
            </a:fld>
            <a:endParaRPr lang="zh-CN" altLang="en-US"/>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
        <p:nvSpPr>
          <p:cNvPr id="4" name="灯片编号占位符 3"/>
          <p:cNvSpPr>
            <a:spLocks noGrp="1"/>
          </p:cNvSpPr>
          <p:nvPr>
            <p:ph type="sldNum" sz="quarter" idx="5"/>
          </p:nvPr>
        </p:nvSpPr>
        <p:spPr/>
        <p:txBody>
          <a:bodyPr/>
          <a:p>
            <a:fld id="{A6837353-30EB-4A48-80EB-173D804AEFBD}" type="slidenum">
              <a:rPr lang="zh-CN" altLang="en-US" smtClean="0"/>
            </a:fld>
            <a:endParaRPr lang="zh-CN" altLang="en-US"/>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
        <p:nvSpPr>
          <p:cNvPr id="4" name="灯片编号占位符 3"/>
          <p:cNvSpPr>
            <a:spLocks noGrp="1"/>
          </p:cNvSpPr>
          <p:nvPr>
            <p:ph type="sldNum" sz="quarter" idx="5"/>
          </p:nvPr>
        </p:nvSpPr>
        <p:spPr/>
        <p:txBody>
          <a:bodyPr/>
          <a:p>
            <a:fld id="{A6837353-30EB-4A48-80EB-173D804AEFBD}" type="slidenum">
              <a:rPr lang="zh-CN" altLang="en-US" smtClean="0"/>
            </a:fld>
            <a:endParaRPr lang="zh-CN" altLang="en-US"/>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
        <p:nvSpPr>
          <p:cNvPr id="4" name="灯片编号占位符 3"/>
          <p:cNvSpPr>
            <a:spLocks noGrp="1"/>
          </p:cNvSpPr>
          <p:nvPr>
            <p:ph type="sldNum" sz="quarter" idx="5"/>
          </p:nvPr>
        </p:nvSpPr>
        <p:spPr/>
        <p:txBody>
          <a:bodyPr/>
          <a:p>
            <a:fld id="{A6837353-30EB-4A48-80EB-173D804AEFBD}" type="slidenum">
              <a:rPr lang="zh-CN" altLang="en-US" smtClean="0"/>
            </a:fld>
            <a:endParaRPr lang="zh-CN" altLang="en-US"/>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
        <p:nvSpPr>
          <p:cNvPr id="4" name="灯片编号占位符 3"/>
          <p:cNvSpPr>
            <a:spLocks noGrp="1"/>
          </p:cNvSpPr>
          <p:nvPr>
            <p:ph type="sldNum" sz="quarter" idx="5"/>
          </p:nvPr>
        </p:nvSpPr>
        <p:spPr/>
        <p:txBody>
          <a:bodyPr/>
          <a:p>
            <a:fld id="{A6837353-30EB-4A48-80EB-173D804AEFBD}" type="slidenum">
              <a:rPr lang="zh-CN" altLang="en-US" smtClean="0"/>
            </a:fld>
            <a:endParaRPr lang="zh-CN" altLang="en-US"/>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幻灯片图像占位符 1"/>
          <p:cNvSpPr>
            <a:spLocks noGrp="1" noRot="1" noChangeAspect="1" noTextEdit="1"/>
          </p:cNvSpPr>
          <p:nvPr>
            <p:ph type="sldImg"/>
          </p:nvPr>
        </p:nvSpPr>
        <p:spPr/>
      </p:sp>
      <p:sp>
        <p:nvSpPr>
          <p:cNvPr id="147459" name="备注占位符 2"/>
          <p:cNvSpPr>
            <a:spLocks noGrp="1"/>
          </p:cNvSpPr>
          <p:nvPr>
            <p:ph type="body" idx="1"/>
          </p:nvPr>
        </p:nvSpPr>
        <p:spPr>
          <a:noFill/>
        </p:spPr>
        <p:txBody>
          <a:bodyPr/>
          <a:lstStyle/>
          <a:p>
            <a:endParaRPr lang="zh-CN" altLang="en-US" smtClean="0"/>
          </a:p>
        </p:txBody>
      </p:sp>
      <p:sp>
        <p:nvSpPr>
          <p:cNvPr id="147460" name="灯片编号占位符 3"/>
          <p:cNvSpPr>
            <a:spLocks noGrp="1"/>
          </p:cNvSpPr>
          <p:nvPr>
            <p:ph type="sldNum" sz="quarter" idx="5"/>
          </p:nvPr>
        </p:nvSpPr>
        <p:spPr>
          <a:noFill/>
        </p:spPr>
        <p:txBody>
          <a:bodyPr/>
          <a:lstStyle/>
          <a:p>
            <a:fld id="{78BB1048-4287-4658-9572-968FDF3E2517}" type="slidenum">
              <a:rPr lang="zh-CN" altLang="en-US" smtClean="0">
                <a:latin typeface="Arial" panose="020B0604020202020204" pitchFamily="34" charset="0"/>
              </a:rPr>
            </a:fld>
            <a:endParaRPr lang="en-US" altLang="zh-CN" smtClean="0">
              <a:latin typeface="Arial" panose="020B0604020202020204" pitchFamily="34" charset="0"/>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幻灯片图像占位符 1"/>
          <p:cNvSpPr>
            <a:spLocks noGrp="1" noRot="1" noChangeAspect="1" noTextEdit="1"/>
          </p:cNvSpPr>
          <p:nvPr>
            <p:ph type="sldImg"/>
          </p:nvPr>
        </p:nvSpPr>
        <p:spPr/>
      </p:sp>
      <p:sp>
        <p:nvSpPr>
          <p:cNvPr id="124931" name="备注占位符 2"/>
          <p:cNvSpPr>
            <a:spLocks noGrp="1"/>
          </p:cNvSpPr>
          <p:nvPr>
            <p:ph type="body" idx="1"/>
          </p:nvPr>
        </p:nvSpPr>
        <p:spPr>
          <a:noFill/>
        </p:spPr>
        <p:txBody>
          <a:bodyPr/>
          <a:lstStyle/>
          <a:p>
            <a:endParaRPr lang="zh-CN" altLang="en-US" smtClean="0"/>
          </a:p>
        </p:txBody>
      </p:sp>
      <p:sp>
        <p:nvSpPr>
          <p:cNvPr id="124932" name="灯片编号占位符 3"/>
          <p:cNvSpPr>
            <a:spLocks noGrp="1"/>
          </p:cNvSpPr>
          <p:nvPr>
            <p:ph type="sldNum" sz="quarter" idx="5"/>
          </p:nvPr>
        </p:nvSpPr>
        <p:spPr>
          <a:noFill/>
        </p:spPr>
        <p:txBody>
          <a:bodyPr/>
          <a:lstStyle/>
          <a:p>
            <a:fld id="{6EC9C282-8604-4F2C-9AE4-5B9B6C646C6C}" type="slidenum">
              <a:rPr lang="zh-CN" altLang="en-US" smtClean="0">
                <a:latin typeface="Arial" panose="020B0604020202020204" pitchFamily="34" charset="0"/>
              </a:rPr>
            </a:fld>
            <a:endParaRPr lang="en-US" altLang="zh-CN" smtClean="0">
              <a:latin typeface="Arial" panose="020B060402020202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
        <p:nvSpPr>
          <p:cNvPr id="4" name="灯片编号占位符 3"/>
          <p:cNvSpPr>
            <a:spLocks noGrp="1"/>
          </p:cNvSpPr>
          <p:nvPr>
            <p:ph type="sldNum" sz="quarter" idx="5"/>
          </p:nvPr>
        </p:nvSpPr>
        <p:spPr/>
        <p:txBody>
          <a:bodyPr/>
          <a:p>
            <a:fld id="{A6837353-30EB-4A48-80EB-173D804AEFBD}" type="slidenum">
              <a:rPr lang="zh-CN" altLang="en-US" smtClean="0"/>
            </a:fld>
            <a:endParaRPr lang="zh-CN" altLang="en-US"/>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幻灯片图像占位符 1"/>
          <p:cNvSpPr>
            <a:spLocks noGrp="1" noRot="1" noChangeAspect="1" noTextEdit="1"/>
          </p:cNvSpPr>
          <p:nvPr>
            <p:ph type="sldImg"/>
          </p:nvPr>
        </p:nvSpPr>
        <p:spPr/>
      </p:sp>
      <p:sp>
        <p:nvSpPr>
          <p:cNvPr id="124931" name="备注占位符 2"/>
          <p:cNvSpPr>
            <a:spLocks noGrp="1"/>
          </p:cNvSpPr>
          <p:nvPr>
            <p:ph type="body" idx="1"/>
          </p:nvPr>
        </p:nvSpPr>
        <p:spPr>
          <a:noFill/>
        </p:spPr>
        <p:txBody>
          <a:bodyPr/>
          <a:lstStyle/>
          <a:p>
            <a:endParaRPr lang="zh-CN" altLang="en-US" dirty="0" smtClean="0"/>
          </a:p>
        </p:txBody>
      </p:sp>
      <p:sp>
        <p:nvSpPr>
          <p:cNvPr id="124932" name="灯片编号占位符 3"/>
          <p:cNvSpPr>
            <a:spLocks noGrp="1"/>
          </p:cNvSpPr>
          <p:nvPr>
            <p:ph type="sldNum" sz="quarter" idx="5"/>
          </p:nvPr>
        </p:nvSpPr>
        <p:spPr>
          <a:noFill/>
        </p:spPr>
        <p:txBody>
          <a:bodyPr/>
          <a:lstStyle/>
          <a:p>
            <a:fld id="{6EC9C282-8604-4F2C-9AE4-5B9B6C646C6C}" type="slidenum">
              <a:rPr lang="zh-CN" altLang="en-US" smtClean="0">
                <a:latin typeface="Arial" panose="020B0604020202020204" pitchFamily="34" charset="0"/>
              </a:rPr>
            </a:fld>
            <a:endParaRPr lang="en-US" altLang="zh-CN" smtClean="0">
              <a:latin typeface="Arial" panose="020B0604020202020204" pitchFamily="34" charset="0"/>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幻灯片图像占位符 1"/>
          <p:cNvSpPr>
            <a:spLocks noGrp="1" noRot="1" noChangeAspect="1" noTextEdit="1"/>
          </p:cNvSpPr>
          <p:nvPr>
            <p:ph type="sldImg"/>
          </p:nvPr>
        </p:nvSpPr>
        <p:spPr/>
      </p:sp>
      <p:sp>
        <p:nvSpPr>
          <p:cNvPr id="124931" name="备注占位符 2"/>
          <p:cNvSpPr>
            <a:spLocks noGrp="1"/>
          </p:cNvSpPr>
          <p:nvPr>
            <p:ph type="body" idx="1"/>
          </p:nvPr>
        </p:nvSpPr>
        <p:spPr>
          <a:noFill/>
        </p:spPr>
        <p:txBody>
          <a:bodyPr/>
          <a:lstStyle/>
          <a:p>
            <a:endParaRPr lang="zh-CN" altLang="en-US" smtClean="0"/>
          </a:p>
        </p:txBody>
      </p:sp>
      <p:sp>
        <p:nvSpPr>
          <p:cNvPr id="124932" name="灯片编号占位符 3"/>
          <p:cNvSpPr>
            <a:spLocks noGrp="1"/>
          </p:cNvSpPr>
          <p:nvPr>
            <p:ph type="sldNum" sz="quarter" idx="5"/>
          </p:nvPr>
        </p:nvSpPr>
        <p:spPr>
          <a:noFill/>
        </p:spPr>
        <p:txBody>
          <a:bodyPr/>
          <a:lstStyle/>
          <a:p>
            <a:fld id="{6EC9C282-8604-4F2C-9AE4-5B9B6C646C6C}" type="slidenum">
              <a:rPr lang="zh-CN" altLang="en-US" smtClean="0">
                <a:latin typeface="Arial" panose="020B0604020202020204" pitchFamily="34" charset="0"/>
              </a:rPr>
            </a:fld>
            <a:endParaRPr lang="en-US" altLang="zh-CN" smtClean="0">
              <a:latin typeface="Arial" panose="020B0604020202020204" pitchFamily="34" charset="0"/>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幻灯片图像占位符 1"/>
          <p:cNvSpPr>
            <a:spLocks noGrp="1" noRot="1" noChangeAspect="1" noTextEdit="1"/>
          </p:cNvSpPr>
          <p:nvPr>
            <p:ph type="sldImg"/>
          </p:nvPr>
        </p:nvSpPr>
        <p:spPr/>
      </p:sp>
      <p:sp>
        <p:nvSpPr>
          <p:cNvPr id="124931" name="备注占位符 2"/>
          <p:cNvSpPr>
            <a:spLocks noGrp="1"/>
          </p:cNvSpPr>
          <p:nvPr>
            <p:ph type="body" idx="1"/>
          </p:nvPr>
        </p:nvSpPr>
        <p:spPr>
          <a:noFill/>
        </p:spPr>
        <p:txBody>
          <a:bodyPr/>
          <a:lstStyle/>
          <a:p>
            <a:endParaRPr lang="zh-CN" altLang="en-US" smtClean="0"/>
          </a:p>
        </p:txBody>
      </p:sp>
      <p:sp>
        <p:nvSpPr>
          <p:cNvPr id="124932" name="灯片编号占位符 3"/>
          <p:cNvSpPr>
            <a:spLocks noGrp="1"/>
          </p:cNvSpPr>
          <p:nvPr>
            <p:ph type="sldNum" sz="quarter" idx="5"/>
          </p:nvPr>
        </p:nvSpPr>
        <p:spPr>
          <a:noFill/>
        </p:spPr>
        <p:txBody>
          <a:bodyPr/>
          <a:lstStyle/>
          <a:p>
            <a:fld id="{6EC9C282-8604-4F2C-9AE4-5B9B6C646C6C}" type="slidenum">
              <a:rPr lang="zh-CN" altLang="en-US" smtClean="0">
                <a:latin typeface="Arial" panose="020B0604020202020204" pitchFamily="34" charset="0"/>
              </a:rPr>
            </a:fld>
            <a:endParaRPr lang="en-US" altLang="zh-CN" smtClean="0">
              <a:latin typeface="Arial" panose="020B0604020202020204" pitchFamily="34" charset="0"/>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幻灯片图像占位符 1"/>
          <p:cNvSpPr>
            <a:spLocks noGrp="1" noRot="1" noChangeAspect="1" noTextEdit="1"/>
          </p:cNvSpPr>
          <p:nvPr>
            <p:ph type="sldImg"/>
          </p:nvPr>
        </p:nvSpPr>
        <p:spPr/>
      </p:sp>
      <p:sp>
        <p:nvSpPr>
          <p:cNvPr id="124931" name="备注占位符 2"/>
          <p:cNvSpPr>
            <a:spLocks noGrp="1"/>
          </p:cNvSpPr>
          <p:nvPr>
            <p:ph type="body" idx="1"/>
          </p:nvPr>
        </p:nvSpPr>
        <p:spPr>
          <a:noFill/>
        </p:spPr>
        <p:txBody>
          <a:bodyPr/>
          <a:lstStyle/>
          <a:p>
            <a:endParaRPr lang="zh-CN" altLang="en-US" smtClean="0"/>
          </a:p>
        </p:txBody>
      </p:sp>
      <p:sp>
        <p:nvSpPr>
          <p:cNvPr id="124932" name="灯片编号占位符 3"/>
          <p:cNvSpPr>
            <a:spLocks noGrp="1"/>
          </p:cNvSpPr>
          <p:nvPr>
            <p:ph type="sldNum" sz="quarter" idx="5"/>
          </p:nvPr>
        </p:nvSpPr>
        <p:spPr>
          <a:noFill/>
        </p:spPr>
        <p:txBody>
          <a:bodyPr/>
          <a:lstStyle/>
          <a:p>
            <a:fld id="{6EC9C282-8604-4F2C-9AE4-5B9B6C646C6C}" type="slidenum">
              <a:rPr lang="zh-CN" altLang="en-US" smtClean="0">
                <a:latin typeface="Arial" panose="020B0604020202020204" pitchFamily="34" charset="0"/>
              </a:rPr>
            </a:fld>
            <a:endParaRPr lang="en-US" altLang="zh-CN" smtClean="0">
              <a:latin typeface="Arial" panose="020B0604020202020204" pitchFamily="34" charset="0"/>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幻灯片图像占位符 1"/>
          <p:cNvSpPr>
            <a:spLocks noGrp="1" noRot="1" noChangeAspect="1" noTextEdit="1"/>
          </p:cNvSpPr>
          <p:nvPr>
            <p:ph type="sldImg"/>
          </p:nvPr>
        </p:nvSpPr>
        <p:spPr/>
      </p:sp>
      <p:sp>
        <p:nvSpPr>
          <p:cNvPr id="124931" name="备注占位符 2"/>
          <p:cNvSpPr>
            <a:spLocks noGrp="1"/>
          </p:cNvSpPr>
          <p:nvPr>
            <p:ph type="body" idx="1"/>
          </p:nvPr>
        </p:nvSpPr>
        <p:spPr>
          <a:noFill/>
        </p:spPr>
        <p:txBody>
          <a:bodyPr/>
          <a:lstStyle/>
          <a:p>
            <a:endParaRPr lang="zh-CN" altLang="en-US" smtClean="0"/>
          </a:p>
        </p:txBody>
      </p:sp>
      <p:sp>
        <p:nvSpPr>
          <p:cNvPr id="124932" name="灯片编号占位符 3"/>
          <p:cNvSpPr>
            <a:spLocks noGrp="1"/>
          </p:cNvSpPr>
          <p:nvPr>
            <p:ph type="sldNum" sz="quarter" idx="5"/>
          </p:nvPr>
        </p:nvSpPr>
        <p:spPr>
          <a:noFill/>
        </p:spPr>
        <p:txBody>
          <a:bodyPr/>
          <a:lstStyle/>
          <a:p>
            <a:fld id="{6EC9C282-8604-4F2C-9AE4-5B9B6C646C6C}" type="slidenum">
              <a:rPr lang="zh-CN" altLang="en-US" smtClean="0">
                <a:latin typeface="Arial" panose="020B0604020202020204" pitchFamily="34" charset="0"/>
              </a:rPr>
            </a:fld>
            <a:endParaRPr lang="en-US" altLang="zh-CN" smtClean="0">
              <a:latin typeface="Arial" panose="020B0604020202020204" pitchFamily="34" charset="0"/>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幻灯片图像占位符 1"/>
          <p:cNvSpPr>
            <a:spLocks noGrp="1" noRot="1" noChangeAspect="1" noTextEdit="1"/>
          </p:cNvSpPr>
          <p:nvPr>
            <p:ph type="sldImg"/>
          </p:nvPr>
        </p:nvSpPr>
        <p:spPr/>
      </p:sp>
      <p:sp>
        <p:nvSpPr>
          <p:cNvPr id="124931" name="备注占位符 2"/>
          <p:cNvSpPr>
            <a:spLocks noGrp="1"/>
          </p:cNvSpPr>
          <p:nvPr>
            <p:ph type="body" idx="1"/>
          </p:nvPr>
        </p:nvSpPr>
        <p:spPr>
          <a:noFill/>
        </p:spPr>
        <p:txBody>
          <a:bodyPr/>
          <a:lstStyle/>
          <a:p>
            <a:endParaRPr lang="zh-CN" altLang="en-US" smtClean="0"/>
          </a:p>
        </p:txBody>
      </p:sp>
      <p:sp>
        <p:nvSpPr>
          <p:cNvPr id="124932" name="灯片编号占位符 3"/>
          <p:cNvSpPr>
            <a:spLocks noGrp="1"/>
          </p:cNvSpPr>
          <p:nvPr>
            <p:ph type="sldNum" sz="quarter" idx="5"/>
          </p:nvPr>
        </p:nvSpPr>
        <p:spPr>
          <a:noFill/>
        </p:spPr>
        <p:txBody>
          <a:bodyPr/>
          <a:lstStyle/>
          <a:p>
            <a:fld id="{6EC9C282-8604-4F2C-9AE4-5B9B6C646C6C}" type="slidenum">
              <a:rPr lang="zh-CN" altLang="en-US" smtClean="0">
                <a:latin typeface="Arial" panose="020B0604020202020204" pitchFamily="34" charset="0"/>
              </a:rPr>
            </a:fld>
            <a:endParaRPr lang="en-US" altLang="zh-CN" smtClean="0">
              <a:latin typeface="Arial" panose="020B0604020202020204" pitchFamily="34" charset="0"/>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幻灯片图像占位符 1"/>
          <p:cNvSpPr>
            <a:spLocks noGrp="1" noRot="1" noChangeAspect="1" noTextEdit="1"/>
          </p:cNvSpPr>
          <p:nvPr>
            <p:ph type="sldImg"/>
          </p:nvPr>
        </p:nvSpPr>
        <p:spPr/>
      </p:sp>
      <p:sp>
        <p:nvSpPr>
          <p:cNvPr id="124931" name="备注占位符 2"/>
          <p:cNvSpPr>
            <a:spLocks noGrp="1"/>
          </p:cNvSpPr>
          <p:nvPr>
            <p:ph type="body" idx="1"/>
          </p:nvPr>
        </p:nvSpPr>
        <p:spPr>
          <a:noFill/>
        </p:spPr>
        <p:txBody>
          <a:bodyPr/>
          <a:lstStyle/>
          <a:p>
            <a:endParaRPr lang="zh-CN" altLang="en-US" smtClean="0"/>
          </a:p>
        </p:txBody>
      </p:sp>
      <p:sp>
        <p:nvSpPr>
          <p:cNvPr id="124932" name="灯片编号占位符 3"/>
          <p:cNvSpPr>
            <a:spLocks noGrp="1"/>
          </p:cNvSpPr>
          <p:nvPr>
            <p:ph type="sldNum" sz="quarter" idx="5"/>
          </p:nvPr>
        </p:nvSpPr>
        <p:spPr>
          <a:noFill/>
        </p:spPr>
        <p:txBody>
          <a:bodyPr/>
          <a:lstStyle/>
          <a:p>
            <a:fld id="{6EC9C282-8604-4F2C-9AE4-5B9B6C646C6C}" type="slidenum">
              <a:rPr lang="zh-CN" altLang="en-US" smtClean="0">
                <a:latin typeface="Arial" panose="020B0604020202020204" pitchFamily="34" charset="0"/>
              </a:rPr>
            </a:fld>
            <a:endParaRPr lang="en-US" altLang="zh-CN" smtClean="0">
              <a:latin typeface="Arial" panose="020B0604020202020204" pitchFamily="34" charset="0"/>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幻灯片图像占位符 1"/>
          <p:cNvSpPr>
            <a:spLocks noGrp="1" noRot="1" noChangeAspect="1" noTextEdit="1"/>
          </p:cNvSpPr>
          <p:nvPr>
            <p:ph type="sldImg"/>
          </p:nvPr>
        </p:nvSpPr>
        <p:spPr/>
      </p:sp>
      <p:sp>
        <p:nvSpPr>
          <p:cNvPr id="124931" name="备注占位符 2"/>
          <p:cNvSpPr>
            <a:spLocks noGrp="1"/>
          </p:cNvSpPr>
          <p:nvPr>
            <p:ph type="body" idx="1"/>
          </p:nvPr>
        </p:nvSpPr>
        <p:spPr>
          <a:noFill/>
        </p:spPr>
        <p:txBody>
          <a:bodyPr/>
          <a:lstStyle/>
          <a:p>
            <a:endParaRPr lang="zh-CN" altLang="en-US" smtClean="0"/>
          </a:p>
        </p:txBody>
      </p:sp>
      <p:sp>
        <p:nvSpPr>
          <p:cNvPr id="124932" name="灯片编号占位符 3"/>
          <p:cNvSpPr>
            <a:spLocks noGrp="1"/>
          </p:cNvSpPr>
          <p:nvPr>
            <p:ph type="sldNum" sz="quarter" idx="5"/>
          </p:nvPr>
        </p:nvSpPr>
        <p:spPr>
          <a:noFill/>
        </p:spPr>
        <p:txBody>
          <a:bodyPr/>
          <a:lstStyle/>
          <a:p>
            <a:fld id="{6EC9C282-8604-4F2C-9AE4-5B9B6C646C6C}" type="slidenum">
              <a:rPr lang="zh-CN" altLang="en-US" smtClean="0">
                <a:latin typeface="Arial" panose="020B0604020202020204" pitchFamily="34" charset="0"/>
              </a:rPr>
            </a:fld>
            <a:endParaRPr lang="en-US" altLang="zh-CN" smtClean="0">
              <a:latin typeface="Arial" panose="020B0604020202020204" pitchFamily="34" charset="0"/>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幻灯片图像占位符 1"/>
          <p:cNvSpPr>
            <a:spLocks noGrp="1" noRot="1" noChangeAspect="1" noTextEdit="1"/>
          </p:cNvSpPr>
          <p:nvPr>
            <p:ph type="sldImg"/>
          </p:nvPr>
        </p:nvSpPr>
        <p:spPr/>
      </p:sp>
      <p:sp>
        <p:nvSpPr>
          <p:cNvPr id="124931" name="备注占位符 2"/>
          <p:cNvSpPr>
            <a:spLocks noGrp="1"/>
          </p:cNvSpPr>
          <p:nvPr>
            <p:ph type="body" idx="1"/>
          </p:nvPr>
        </p:nvSpPr>
        <p:spPr>
          <a:noFill/>
        </p:spPr>
        <p:txBody>
          <a:bodyPr/>
          <a:lstStyle/>
          <a:p>
            <a:endParaRPr lang="zh-CN" altLang="en-US" smtClean="0"/>
          </a:p>
        </p:txBody>
      </p:sp>
      <p:sp>
        <p:nvSpPr>
          <p:cNvPr id="124932" name="灯片编号占位符 3"/>
          <p:cNvSpPr>
            <a:spLocks noGrp="1"/>
          </p:cNvSpPr>
          <p:nvPr>
            <p:ph type="sldNum" sz="quarter" idx="5"/>
          </p:nvPr>
        </p:nvSpPr>
        <p:spPr>
          <a:noFill/>
        </p:spPr>
        <p:txBody>
          <a:bodyPr/>
          <a:lstStyle/>
          <a:p>
            <a:fld id="{6EC9C282-8604-4F2C-9AE4-5B9B6C646C6C}" type="slidenum">
              <a:rPr lang="zh-CN" altLang="en-US" smtClean="0">
                <a:latin typeface="Arial" panose="020B0604020202020204" pitchFamily="34" charset="0"/>
              </a:rPr>
            </a:fld>
            <a:endParaRPr lang="en-US" altLang="zh-CN" smtClean="0">
              <a:latin typeface="Arial" panose="020B0604020202020204" pitchFamily="34" charset="0"/>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幻灯片图像占位符 1"/>
          <p:cNvSpPr>
            <a:spLocks noGrp="1" noRot="1" noChangeAspect="1" noTextEdit="1"/>
          </p:cNvSpPr>
          <p:nvPr>
            <p:ph type="sldImg"/>
          </p:nvPr>
        </p:nvSpPr>
        <p:spPr/>
      </p:sp>
      <p:sp>
        <p:nvSpPr>
          <p:cNvPr id="124931" name="备注占位符 2"/>
          <p:cNvSpPr>
            <a:spLocks noGrp="1"/>
          </p:cNvSpPr>
          <p:nvPr>
            <p:ph type="body" idx="1"/>
          </p:nvPr>
        </p:nvSpPr>
        <p:spPr>
          <a:noFill/>
        </p:spPr>
        <p:txBody>
          <a:bodyPr/>
          <a:lstStyle/>
          <a:p>
            <a:endParaRPr lang="zh-CN" altLang="en-US" smtClean="0"/>
          </a:p>
        </p:txBody>
      </p:sp>
      <p:sp>
        <p:nvSpPr>
          <p:cNvPr id="124932" name="灯片编号占位符 3"/>
          <p:cNvSpPr>
            <a:spLocks noGrp="1"/>
          </p:cNvSpPr>
          <p:nvPr>
            <p:ph type="sldNum" sz="quarter" idx="5"/>
          </p:nvPr>
        </p:nvSpPr>
        <p:spPr>
          <a:noFill/>
        </p:spPr>
        <p:txBody>
          <a:bodyPr/>
          <a:lstStyle/>
          <a:p>
            <a:fld id="{6EC9C282-8604-4F2C-9AE4-5B9B6C646C6C}" type="slidenum">
              <a:rPr lang="zh-CN" altLang="en-US" smtClean="0">
                <a:latin typeface="Arial" panose="020B0604020202020204" pitchFamily="34" charset="0"/>
              </a:rPr>
            </a:fld>
            <a:endParaRPr lang="en-US" altLang="zh-CN" smtClean="0">
              <a:latin typeface="Arial" panose="020B0604020202020204"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幻灯片图像占位符 1"/>
          <p:cNvSpPr>
            <a:spLocks noGrp="1" noRot="1" noChangeAspect="1" noTextEdit="1"/>
          </p:cNvSpPr>
          <p:nvPr>
            <p:ph type="sldImg"/>
          </p:nvPr>
        </p:nvSpPr>
        <p:spPr/>
      </p:sp>
      <p:sp>
        <p:nvSpPr>
          <p:cNvPr id="147459" name="备注占位符 2"/>
          <p:cNvSpPr>
            <a:spLocks noGrp="1"/>
          </p:cNvSpPr>
          <p:nvPr>
            <p:ph type="body" idx="1"/>
          </p:nvPr>
        </p:nvSpPr>
        <p:spPr>
          <a:noFill/>
        </p:spPr>
        <p:txBody>
          <a:bodyPr/>
          <a:lstStyle/>
          <a:p>
            <a:endParaRPr lang="zh-CN" altLang="en-US" smtClean="0"/>
          </a:p>
        </p:txBody>
      </p:sp>
      <p:sp>
        <p:nvSpPr>
          <p:cNvPr id="147460" name="灯片编号占位符 3"/>
          <p:cNvSpPr>
            <a:spLocks noGrp="1"/>
          </p:cNvSpPr>
          <p:nvPr>
            <p:ph type="sldNum" sz="quarter" idx="5"/>
          </p:nvPr>
        </p:nvSpPr>
        <p:spPr>
          <a:noFill/>
        </p:spPr>
        <p:txBody>
          <a:bodyPr/>
          <a:lstStyle/>
          <a:p>
            <a:fld id="{78BB1048-4287-4658-9572-968FDF3E2517}" type="slidenum">
              <a:rPr lang="zh-CN" altLang="en-US" smtClean="0">
                <a:latin typeface="Arial" panose="020B0604020202020204" pitchFamily="34" charset="0"/>
              </a:rPr>
            </a:fld>
            <a:endParaRPr lang="en-US" altLang="zh-CN" smtClean="0">
              <a:latin typeface="Arial" panose="020B0604020202020204" pitchFamily="34" charset="0"/>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幻灯片图像占位符 1"/>
          <p:cNvSpPr>
            <a:spLocks noGrp="1" noRot="1" noChangeAspect="1" noTextEdit="1"/>
          </p:cNvSpPr>
          <p:nvPr>
            <p:ph type="sldImg"/>
          </p:nvPr>
        </p:nvSpPr>
        <p:spPr/>
      </p:sp>
      <p:sp>
        <p:nvSpPr>
          <p:cNvPr id="124931" name="备注占位符 2"/>
          <p:cNvSpPr>
            <a:spLocks noGrp="1"/>
          </p:cNvSpPr>
          <p:nvPr>
            <p:ph type="body" idx="1"/>
          </p:nvPr>
        </p:nvSpPr>
        <p:spPr>
          <a:noFill/>
        </p:spPr>
        <p:txBody>
          <a:bodyPr/>
          <a:lstStyle/>
          <a:p>
            <a:endParaRPr lang="zh-CN" altLang="en-US" smtClean="0"/>
          </a:p>
        </p:txBody>
      </p:sp>
      <p:sp>
        <p:nvSpPr>
          <p:cNvPr id="124932" name="灯片编号占位符 3"/>
          <p:cNvSpPr>
            <a:spLocks noGrp="1"/>
          </p:cNvSpPr>
          <p:nvPr>
            <p:ph type="sldNum" sz="quarter" idx="5"/>
          </p:nvPr>
        </p:nvSpPr>
        <p:spPr>
          <a:noFill/>
        </p:spPr>
        <p:txBody>
          <a:bodyPr/>
          <a:lstStyle/>
          <a:p>
            <a:fld id="{6EC9C282-8604-4F2C-9AE4-5B9B6C646C6C}" type="slidenum">
              <a:rPr lang="zh-CN" altLang="en-US" smtClean="0">
                <a:latin typeface="Arial" panose="020B0604020202020204" pitchFamily="34" charset="0"/>
              </a:rPr>
            </a:fld>
            <a:endParaRPr lang="en-US" altLang="zh-CN" smtClean="0">
              <a:latin typeface="Arial" panose="020B0604020202020204" pitchFamily="34" charset="0"/>
            </a:endParaRPr>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
        <p:nvSpPr>
          <p:cNvPr id="4" name="灯片编号占位符 3"/>
          <p:cNvSpPr>
            <a:spLocks noGrp="1"/>
          </p:cNvSpPr>
          <p:nvPr>
            <p:ph type="sldNum" sz="quarter" idx="5"/>
          </p:nvPr>
        </p:nvSpPr>
        <p:spPr/>
        <p:txBody>
          <a:bodyPr/>
          <a:p>
            <a:fld id="{A6837353-30EB-4A48-80EB-173D804AEFBD}" type="slidenum">
              <a:rPr lang="zh-CN" altLang="en-US" smtClean="0"/>
            </a:fld>
            <a:endParaRPr lang="zh-CN" altLang="en-US"/>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
        <p:nvSpPr>
          <p:cNvPr id="4" name="灯片编号占位符 3"/>
          <p:cNvSpPr>
            <a:spLocks noGrp="1"/>
          </p:cNvSpPr>
          <p:nvPr>
            <p:ph type="sldNum" sz="quarter" idx="5"/>
          </p:nvPr>
        </p:nvSpPr>
        <p:spPr/>
        <p:txBody>
          <a:bodyPr/>
          <a:p>
            <a:fld id="{A6837353-30EB-4A48-80EB-173D804AEFBD}" type="slidenum">
              <a:rPr lang="zh-CN" altLang="en-US" smtClean="0"/>
            </a:fld>
            <a:endParaRPr lang="zh-CN" altLang="en-US"/>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
        <p:nvSpPr>
          <p:cNvPr id="4" name="灯片编号占位符 3"/>
          <p:cNvSpPr>
            <a:spLocks noGrp="1"/>
          </p:cNvSpPr>
          <p:nvPr>
            <p:ph type="sldNum" sz="quarter" idx="5"/>
          </p:nvPr>
        </p:nvSpPr>
        <p:spPr/>
        <p:txBody>
          <a:bodyPr/>
          <a:p>
            <a:fld id="{A6837353-30EB-4A48-80EB-173D804AEFBD}" type="slidenum">
              <a:rPr lang="zh-CN" altLang="en-US" smtClean="0"/>
            </a:fld>
            <a:endParaRPr lang="zh-CN" altLang="en-US"/>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
        <p:nvSpPr>
          <p:cNvPr id="4" name="灯片编号占位符 3"/>
          <p:cNvSpPr>
            <a:spLocks noGrp="1"/>
          </p:cNvSpPr>
          <p:nvPr>
            <p:ph type="sldNum" sz="quarter" idx="5"/>
          </p:nvPr>
        </p:nvSpPr>
        <p:spPr/>
        <p:txBody>
          <a:bodyPr/>
          <a:p>
            <a:fld id="{A6837353-30EB-4A48-80EB-173D804AEFBD}" type="slidenum">
              <a:rPr lang="zh-CN" altLang="en-US" smtClean="0"/>
            </a:fld>
            <a:endParaRPr lang="zh-CN" altLang="en-US"/>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
        <p:nvSpPr>
          <p:cNvPr id="4" name="灯片编号占位符 3"/>
          <p:cNvSpPr>
            <a:spLocks noGrp="1"/>
          </p:cNvSpPr>
          <p:nvPr>
            <p:ph type="sldNum" sz="quarter" idx="5"/>
          </p:nvPr>
        </p:nvSpPr>
        <p:spPr/>
        <p:txBody>
          <a:bodyPr/>
          <a:p>
            <a:fld id="{A6837353-30EB-4A48-80EB-173D804AEFBD}" type="slidenum">
              <a:rPr lang="zh-CN" altLang="en-US" smtClean="0"/>
            </a:fld>
            <a:endParaRPr lang="zh-CN" altLang="en-US"/>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
        <p:nvSpPr>
          <p:cNvPr id="4" name="灯片编号占位符 3"/>
          <p:cNvSpPr>
            <a:spLocks noGrp="1"/>
          </p:cNvSpPr>
          <p:nvPr>
            <p:ph type="sldNum" sz="quarter" idx="5"/>
          </p:nvPr>
        </p:nvSpPr>
        <p:spPr/>
        <p:txBody>
          <a:bodyPr/>
          <a:p>
            <a:fld id="{A6837353-30EB-4A48-80EB-173D804AEFBD}" type="slidenum">
              <a:rPr lang="zh-CN" altLang="en-US" smtClean="0"/>
            </a:fld>
            <a:endParaRPr lang="zh-CN" altLang="en-US"/>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
        <p:nvSpPr>
          <p:cNvPr id="4" name="灯片编号占位符 3"/>
          <p:cNvSpPr>
            <a:spLocks noGrp="1"/>
          </p:cNvSpPr>
          <p:nvPr>
            <p:ph type="sldNum" sz="quarter" idx="5"/>
          </p:nvPr>
        </p:nvSpPr>
        <p:spPr/>
        <p:txBody>
          <a:bodyPr/>
          <a:p>
            <a:fld id="{A6837353-30EB-4A48-80EB-173D804AEFBD}" type="slidenum">
              <a:rPr lang="zh-CN" altLang="en-US" smtClean="0"/>
            </a:fld>
            <a:endParaRPr lang="zh-CN" altLang="en-US"/>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
        <p:nvSpPr>
          <p:cNvPr id="4" name="灯片编号占位符 3"/>
          <p:cNvSpPr>
            <a:spLocks noGrp="1"/>
          </p:cNvSpPr>
          <p:nvPr>
            <p:ph type="sldNum" sz="quarter" idx="5"/>
          </p:nvPr>
        </p:nvSpPr>
        <p:spPr/>
        <p:txBody>
          <a:bodyPr/>
          <a:p>
            <a:fld id="{A6837353-30EB-4A48-80EB-173D804AEFBD}" type="slidenum">
              <a:rPr lang="zh-CN" altLang="en-US" smtClean="0"/>
            </a:fld>
            <a:endParaRPr lang="zh-CN" altLang="en-US"/>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
        <p:nvSpPr>
          <p:cNvPr id="4" name="灯片编号占位符 3"/>
          <p:cNvSpPr>
            <a:spLocks noGrp="1"/>
          </p:cNvSpPr>
          <p:nvPr>
            <p:ph type="sldNum" sz="quarter" idx="5"/>
          </p:nvPr>
        </p:nvSpPr>
        <p:spPr/>
        <p:txBody>
          <a:bodyPr/>
          <a:p>
            <a:fld id="{A6837353-30EB-4A48-80EB-173D804AEFBD}" type="slidenum">
              <a:rPr lang="zh-CN" altLang="en-US" smtClean="0"/>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幻灯片图像占位符 1"/>
          <p:cNvSpPr>
            <a:spLocks noGrp="1" noRot="1" noChangeAspect="1" noTextEdit="1"/>
          </p:cNvSpPr>
          <p:nvPr>
            <p:ph type="sldImg"/>
          </p:nvPr>
        </p:nvSpPr>
        <p:spPr/>
      </p:sp>
      <p:sp>
        <p:nvSpPr>
          <p:cNvPr id="147459" name="备注占位符 2"/>
          <p:cNvSpPr>
            <a:spLocks noGrp="1"/>
          </p:cNvSpPr>
          <p:nvPr>
            <p:ph type="body" idx="1"/>
          </p:nvPr>
        </p:nvSpPr>
        <p:spPr>
          <a:noFill/>
        </p:spPr>
        <p:txBody>
          <a:bodyPr/>
          <a:lstStyle/>
          <a:p>
            <a:endParaRPr lang="zh-CN" altLang="en-US" smtClean="0"/>
          </a:p>
        </p:txBody>
      </p:sp>
      <p:sp>
        <p:nvSpPr>
          <p:cNvPr id="147460" name="灯片编号占位符 3"/>
          <p:cNvSpPr>
            <a:spLocks noGrp="1"/>
          </p:cNvSpPr>
          <p:nvPr>
            <p:ph type="sldNum" sz="quarter" idx="5"/>
          </p:nvPr>
        </p:nvSpPr>
        <p:spPr>
          <a:noFill/>
        </p:spPr>
        <p:txBody>
          <a:bodyPr/>
          <a:lstStyle/>
          <a:p>
            <a:fld id="{78BB1048-4287-4658-9572-968FDF3E2517}" type="slidenum">
              <a:rPr lang="zh-CN" altLang="en-US" smtClean="0">
                <a:latin typeface="Arial" panose="020B0604020202020204" pitchFamily="34" charset="0"/>
              </a:rPr>
            </a:fld>
            <a:endParaRPr lang="en-US" altLang="zh-CN" smtClean="0">
              <a:latin typeface="Arial" panose="020B0604020202020204" pitchFamily="34" charset="0"/>
            </a:endParaRPr>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
        <p:nvSpPr>
          <p:cNvPr id="4" name="灯片编号占位符 3"/>
          <p:cNvSpPr>
            <a:spLocks noGrp="1"/>
          </p:cNvSpPr>
          <p:nvPr>
            <p:ph type="sldNum" sz="quarter" idx="5"/>
          </p:nvPr>
        </p:nvSpPr>
        <p:spPr/>
        <p:txBody>
          <a:bodyPr/>
          <a:p>
            <a:fld id="{A6837353-30EB-4A48-80EB-173D804AEFBD}" type="slidenum">
              <a:rPr lang="zh-CN" altLang="en-US" smtClean="0"/>
            </a:fld>
            <a:endParaRPr lang="zh-CN" altLang="en-US"/>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
        <p:nvSpPr>
          <p:cNvPr id="4" name="灯片编号占位符 3"/>
          <p:cNvSpPr>
            <a:spLocks noGrp="1"/>
          </p:cNvSpPr>
          <p:nvPr>
            <p:ph type="sldNum" sz="quarter" idx="5"/>
          </p:nvPr>
        </p:nvSpPr>
        <p:spPr/>
        <p:txBody>
          <a:bodyPr/>
          <a:p>
            <a:fld id="{A6837353-30EB-4A48-80EB-173D804AEFBD}" type="slidenum">
              <a:rPr lang="zh-CN" altLang="en-US" smtClean="0"/>
            </a:fld>
            <a:endParaRPr lang="zh-CN" altLang="en-US"/>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
        <p:nvSpPr>
          <p:cNvPr id="4" name="灯片编号占位符 3"/>
          <p:cNvSpPr>
            <a:spLocks noGrp="1"/>
          </p:cNvSpPr>
          <p:nvPr>
            <p:ph type="sldNum" sz="quarter" idx="5"/>
          </p:nvPr>
        </p:nvSpPr>
        <p:spPr/>
        <p:txBody>
          <a:bodyPr/>
          <a:p>
            <a:fld id="{A6837353-30EB-4A48-80EB-173D804AEFBD}" type="slidenum">
              <a:rPr lang="zh-CN" altLang="en-US" smtClean="0"/>
            </a:fld>
            <a:endParaRPr lang="zh-CN" altLang="en-US"/>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
        <p:nvSpPr>
          <p:cNvPr id="4" name="灯片编号占位符 3"/>
          <p:cNvSpPr>
            <a:spLocks noGrp="1"/>
          </p:cNvSpPr>
          <p:nvPr>
            <p:ph type="sldNum" sz="quarter" idx="5"/>
          </p:nvPr>
        </p:nvSpPr>
        <p:spPr/>
        <p:txBody>
          <a:bodyPr/>
          <a:p>
            <a:fld id="{A6837353-30EB-4A48-80EB-173D804AEFBD}" type="slidenum">
              <a:rPr lang="zh-CN" altLang="en-US" smtClean="0"/>
            </a:fld>
            <a:endParaRPr lang="zh-CN" altLang="en-US"/>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幻灯片图像占位符 1"/>
          <p:cNvSpPr>
            <a:spLocks noGrp="1" noRot="1" noChangeAspect="1" noTextEdit="1"/>
          </p:cNvSpPr>
          <p:nvPr>
            <p:ph type="sldImg"/>
          </p:nvPr>
        </p:nvSpPr>
        <p:spPr/>
      </p:sp>
      <p:sp>
        <p:nvSpPr>
          <p:cNvPr id="177155" name="备注占位符 2"/>
          <p:cNvSpPr>
            <a:spLocks noGrp="1"/>
          </p:cNvSpPr>
          <p:nvPr>
            <p:ph type="body" idx="1"/>
          </p:nvPr>
        </p:nvSpPr>
        <p:spPr>
          <a:noFill/>
        </p:spPr>
        <p:txBody>
          <a:bodyPr/>
          <a:lstStyle/>
          <a:p>
            <a:endParaRPr lang="zh-CN" altLang="en-US" smtClean="0"/>
          </a:p>
        </p:txBody>
      </p:sp>
      <p:sp>
        <p:nvSpPr>
          <p:cNvPr id="177156" name="灯片编号占位符 3"/>
          <p:cNvSpPr>
            <a:spLocks noGrp="1"/>
          </p:cNvSpPr>
          <p:nvPr>
            <p:ph type="sldNum" sz="quarter" idx="5"/>
          </p:nvPr>
        </p:nvSpPr>
        <p:spPr>
          <a:noFill/>
        </p:spPr>
        <p:txBody>
          <a:bodyPr/>
          <a:lstStyle/>
          <a:p>
            <a:fld id="{61883DF5-322E-4BBF-AE09-8F05CFABAC43}" type="slidenum">
              <a:rPr lang="zh-CN" altLang="en-US" smtClean="0"/>
            </a:fld>
            <a:endParaRPr lang="en-US" altLang="zh-CN" smtClean="0"/>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幻灯片图像占位符 1"/>
          <p:cNvSpPr>
            <a:spLocks noGrp="1" noRot="1" noChangeAspect="1" noTextEdit="1"/>
          </p:cNvSpPr>
          <p:nvPr>
            <p:ph type="sldImg"/>
          </p:nvPr>
        </p:nvSpPr>
        <p:spPr/>
      </p:sp>
      <p:sp>
        <p:nvSpPr>
          <p:cNvPr id="178179" name="备注占位符 2"/>
          <p:cNvSpPr>
            <a:spLocks noGrp="1"/>
          </p:cNvSpPr>
          <p:nvPr>
            <p:ph type="body" idx="1"/>
          </p:nvPr>
        </p:nvSpPr>
        <p:spPr>
          <a:noFill/>
        </p:spPr>
        <p:txBody>
          <a:bodyPr/>
          <a:lstStyle/>
          <a:p>
            <a:endParaRPr lang="zh-CN" altLang="en-US" smtClean="0"/>
          </a:p>
        </p:txBody>
      </p:sp>
      <p:sp>
        <p:nvSpPr>
          <p:cNvPr id="178180" name="灯片编号占位符 3"/>
          <p:cNvSpPr>
            <a:spLocks noGrp="1"/>
          </p:cNvSpPr>
          <p:nvPr>
            <p:ph type="sldNum" sz="quarter" idx="5"/>
          </p:nvPr>
        </p:nvSpPr>
        <p:spPr>
          <a:noFill/>
        </p:spPr>
        <p:txBody>
          <a:bodyPr/>
          <a:lstStyle/>
          <a:p>
            <a:fld id="{4FE3C366-4986-494C-86B5-9F6CBF3F31A7}" type="slidenum">
              <a:rPr lang="zh-CN" altLang="en-US" smtClean="0"/>
            </a:fld>
            <a:endParaRPr lang="en-US" altLang="zh-CN" smtClean="0"/>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幻灯片图像占位符 1"/>
          <p:cNvSpPr>
            <a:spLocks noGrp="1" noRot="1" noChangeAspect="1" noTextEdit="1"/>
          </p:cNvSpPr>
          <p:nvPr>
            <p:ph type="sldImg"/>
          </p:nvPr>
        </p:nvSpPr>
        <p:spPr/>
      </p:sp>
      <p:sp>
        <p:nvSpPr>
          <p:cNvPr id="182275" name="备注占位符 2"/>
          <p:cNvSpPr>
            <a:spLocks noGrp="1"/>
          </p:cNvSpPr>
          <p:nvPr>
            <p:ph type="body" idx="1"/>
          </p:nvPr>
        </p:nvSpPr>
        <p:spPr>
          <a:noFill/>
        </p:spPr>
        <p:txBody>
          <a:bodyPr/>
          <a:lstStyle/>
          <a:p>
            <a:endParaRPr lang="zh-CN" altLang="en-US" smtClean="0"/>
          </a:p>
        </p:txBody>
      </p:sp>
      <p:sp>
        <p:nvSpPr>
          <p:cNvPr id="182276" name="灯片编号占位符 3"/>
          <p:cNvSpPr>
            <a:spLocks noGrp="1"/>
          </p:cNvSpPr>
          <p:nvPr>
            <p:ph type="sldNum" sz="quarter" idx="5"/>
          </p:nvPr>
        </p:nvSpPr>
        <p:spPr>
          <a:noFill/>
        </p:spPr>
        <p:txBody>
          <a:bodyPr/>
          <a:lstStyle/>
          <a:p>
            <a:fld id="{BAD1778B-AF6B-4A39-9971-0A23495A3539}" type="slidenum">
              <a:rPr lang="zh-CN" altLang="en-US" smtClean="0"/>
            </a:fld>
            <a:endParaRPr lang="en-US" altLang="zh-CN" smtClean="0"/>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幻灯片图像占位符 1"/>
          <p:cNvSpPr>
            <a:spLocks noGrp="1" noRot="1" noChangeAspect="1" noTextEdit="1"/>
          </p:cNvSpPr>
          <p:nvPr>
            <p:ph type="sldImg"/>
          </p:nvPr>
        </p:nvSpPr>
        <p:spPr/>
      </p:sp>
      <p:sp>
        <p:nvSpPr>
          <p:cNvPr id="180227" name="备注占位符 2"/>
          <p:cNvSpPr>
            <a:spLocks noGrp="1"/>
          </p:cNvSpPr>
          <p:nvPr>
            <p:ph type="body" idx="1"/>
          </p:nvPr>
        </p:nvSpPr>
        <p:spPr>
          <a:noFill/>
        </p:spPr>
        <p:txBody>
          <a:bodyPr/>
          <a:lstStyle/>
          <a:p>
            <a:endParaRPr lang="zh-CN" altLang="en-US" smtClean="0"/>
          </a:p>
        </p:txBody>
      </p:sp>
      <p:sp>
        <p:nvSpPr>
          <p:cNvPr id="180228" name="灯片编号占位符 3"/>
          <p:cNvSpPr>
            <a:spLocks noGrp="1"/>
          </p:cNvSpPr>
          <p:nvPr>
            <p:ph type="sldNum" sz="quarter" idx="5"/>
          </p:nvPr>
        </p:nvSpPr>
        <p:spPr>
          <a:noFill/>
        </p:spPr>
        <p:txBody>
          <a:bodyPr/>
          <a:lstStyle/>
          <a:p>
            <a:fld id="{ABC39430-C285-4897-9AD0-04D54FD447ED}" type="slidenum">
              <a:rPr lang="zh-CN" altLang="en-US" smtClean="0"/>
            </a:fld>
            <a:endParaRPr lang="en-US" altLang="zh-CN" smtClean="0"/>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
        <p:nvSpPr>
          <p:cNvPr id="4" name="灯片编号占位符 3"/>
          <p:cNvSpPr>
            <a:spLocks noGrp="1"/>
          </p:cNvSpPr>
          <p:nvPr>
            <p:ph type="sldNum" sz="quarter" idx="5"/>
          </p:nvPr>
        </p:nvSpPr>
        <p:spPr/>
        <p:txBody>
          <a:bodyPr/>
          <a:p>
            <a:fld id="{A6837353-30EB-4A48-80EB-173D804AEFBD}" type="slidenum">
              <a:rPr lang="zh-CN" altLang="en-US" smtClean="0"/>
            </a:fld>
            <a:endParaRPr lang="zh-CN" altLang="en-US"/>
          </a:p>
        </p:txBody>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
        <p:nvSpPr>
          <p:cNvPr id="4" name="灯片编号占位符 3"/>
          <p:cNvSpPr>
            <a:spLocks noGrp="1"/>
          </p:cNvSpPr>
          <p:nvPr>
            <p:ph type="sldNum" sz="quarter" idx="5"/>
          </p:nvPr>
        </p:nvSpPr>
        <p:spPr/>
        <p:txBody>
          <a:bodyPr/>
          <a:p>
            <a:fld id="{A6837353-30EB-4A48-80EB-173D804AEFBD}"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838200" y="365125"/>
            <a:ext cx="10515600" cy="58118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3" name="日期占位符 2"/>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4" name="页脚占位符 3"/>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灯片编号占位符 4"/>
          <p:cNvSpPr>
            <a:spLocks noGrp="1"/>
          </p:cNvSpPr>
          <p:nvPr>
            <p:ph type="sldNum" sz="quarter" idx="12"/>
          </p:nvPr>
        </p:nvSpPr>
        <p:spPr/>
        <p:txBody>
          <a:bodyPr/>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xAndObj" preserve="1">
  <p:cSld name="标题，文本与内容">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320"/>
            <a:ext cx="10972800" cy="1143000"/>
          </a:xfrm>
        </p:spPr>
        <p:txBody>
          <a:bodyPr/>
          <a:lstStyle/>
          <a:p>
            <a:r>
              <a:rPr lang="zh-CN" altLang="en-US"/>
              <a:t>单击此处编辑母版标题样式</a:t>
            </a:r>
            <a:endParaRPr lang="zh-CN" altLang="en-US"/>
          </a:p>
        </p:txBody>
      </p:sp>
      <p:sp>
        <p:nvSpPr>
          <p:cNvPr id="3" name="文本占位符 2"/>
          <p:cNvSpPr>
            <a:spLocks noGrp="1"/>
          </p:cNvSpPr>
          <p:nvPr>
            <p:ph type="body" sz="half" idx="1"/>
          </p:nvPr>
        </p:nvSpPr>
        <p:spPr>
          <a:xfrm>
            <a:off x="609600" y="1600200"/>
            <a:ext cx="5384800" cy="4526280"/>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内容占位符 3"/>
          <p:cNvSpPr>
            <a:spLocks noGrp="1"/>
          </p:cNvSpPr>
          <p:nvPr>
            <p:ph sz="half" idx="2"/>
          </p:nvPr>
        </p:nvSpPr>
        <p:spPr>
          <a:xfrm>
            <a:off x="6197600" y="1600200"/>
            <a:ext cx="5384800" cy="4526280"/>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日期占位符 4"/>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fld id="{942D1C93-CB8F-4942-AD65-95790192A59F}" type="datetimeFigureOut">
              <a:rPr kumimoji="0" lang="zh-CN" altLang="en-US" sz="1200" b="0" i="0" u="none" strike="noStrike" kern="1200" cap="none" spc="0" normalizeH="0" baseline="0" noProof="0">
                <a:ln>
                  <a:noFill/>
                </a:ln>
                <a:solidFill>
                  <a:srgbClr val="898989"/>
                </a:solidFill>
                <a:effectLst/>
                <a:uLnTx/>
                <a:uFillTx/>
                <a:latin typeface="+mn-lt"/>
                <a:ea typeface="宋体" panose="02010600030101010101" pitchFamily="2" charset="-122"/>
                <a:cs typeface="+mn-cs"/>
              </a:rPr>
            </a:fld>
            <a:endParaRPr kumimoji="0" lang="zh-CN" altLang="en-US" sz="1200" b="0" i="0" u="none" strike="noStrike" kern="1200" cap="none" spc="0" normalizeH="0" baseline="0" noProof="0">
              <a:ln>
                <a:noFill/>
              </a:ln>
              <a:solidFill>
                <a:srgbClr val="898989"/>
              </a:solidFill>
              <a:effectLst/>
              <a:uLnTx/>
              <a:uFillTx/>
              <a:latin typeface="+mn-lt"/>
              <a:ea typeface="宋体" panose="02010600030101010101" pitchFamily="2" charset="-122"/>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0">
              <a:ln>
                <a:noFill/>
              </a:ln>
              <a:solidFill>
                <a:srgbClr val="898989"/>
              </a:solidFill>
              <a:effectLst/>
              <a:uLnTx/>
              <a:uFillTx/>
              <a:latin typeface="+mn-lt"/>
              <a:ea typeface="宋体" panose="02010600030101010101" pitchFamily="2" charset="-122"/>
              <a:cs typeface="+mn-cs"/>
            </a:endParaRPr>
          </a:p>
        </p:txBody>
      </p:sp>
      <p:sp>
        <p:nvSpPr>
          <p:cNvPr id="7" name="灯片编号占位符 6"/>
          <p:cNvSpPr>
            <a:spLocks noGrp="1"/>
          </p:cNvSpPr>
          <p:nvPr>
            <p:ph type="sldNum" sz="quarter" idx="12"/>
          </p:nvPr>
        </p:nvSpPr>
        <p:spPr/>
        <p:txBody>
          <a:bodyPr/>
          <a:lstStyle/>
          <a:p>
            <a:pPr lvl="0" eaLnBrk="1" hangingPunct="1">
              <a:buNone/>
            </a:pPr>
            <a:fld id="{9A0DB2DC-4C9A-4742-B13C-FB6460FD3503}" type="slidenum">
              <a:rPr lang="zh-CN" altLang="en-US" dirty="0"/>
            </a:fld>
            <a:endParaRPr lang="zh-CN" altLang="en-US" dirty="0">
              <a:latin typeface="Arial" panose="020B0604020202020204" pitchFamily="34" charset="0"/>
            </a:endParaRPr>
          </a:p>
        </p:txBody>
      </p:sp>
    </p:spTree>
  </p:cSld>
  <p:clrMapOvr>
    <a:masterClrMapping/>
  </p:clrMapOvr>
  <p:transition>
    <p:wipe dir="u"/>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6" name="页脚占位符 5"/>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7" name="灯片编号占位符 6"/>
          <p:cNvSpPr>
            <a:spLocks noGrp="1"/>
          </p:cNvSpPr>
          <p:nvPr>
            <p:ph type="sldNum" sz="quarter" idx="12"/>
          </p:nvPr>
        </p:nvSpPr>
        <p:spPr/>
        <p:txBody>
          <a:bodyPr/>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1186774" y="1778438"/>
            <a:ext cx="4873574"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1186774" y="2665379"/>
            <a:ext cx="4873574" cy="3524284"/>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6256938" y="1778438"/>
            <a:ext cx="4897576"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256938" y="2665379"/>
            <a:ext cx="4897576" cy="3524284"/>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8" name="页脚占位符 7"/>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9" name="灯片编号占位符 8"/>
          <p:cNvSpPr>
            <a:spLocks noGrp="1"/>
          </p:cNvSpPr>
          <p:nvPr>
            <p:ph type="sldNum" sz="quarter" idx="12"/>
          </p:nvPr>
        </p:nvSpPr>
        <p:spPr/>
        <p:txBody>
          <a:bodyPr/>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4" name="页脚占位符 3"/>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灯片编号占位符 4"/>
          <p:cNvSpPr>
            <a:spLocks noGrp="1"/>
          </p:cNvSpPr>
          <p:nvPr>
            <p:ph type="sldNum" sz="quarter" idx="12"/>
          </p:nvPr>
        </p:nvSpPr>
        <p:spPr/>
        <p:txBody>
          <a:bodyPr/>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3" name="页脚占位符 2"/>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灯片编号占位符 3"/>
          <p:cNvSpPr>
            <a:spLocks noGrp="1"/>
          </p:cNvSpPr>
          <p:nvPr>
            <p:ph type="sldNum" sz="quarter" idx="12"/>
          </p:nvPr>
        </p:nvSpPr>
        <p:spPr/>
        <p:txBody>
          <a:bodyPr/>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165349"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457201"/>
            <a:ext cx="6172200" cy="5403850"/>
          </a:xfrm>
        </p:spPr>
        <p:txBody>
          <a:bodyPr vert="horz" lIns="91440" tIns="45720" rIns="91440" bIns="45720"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defRPr/>
            </a:pPr>
            <a:endParaRPr kumimoji="0" lang="zh-CN" alt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文本占位符 3"/>
          <p:cNvSpPr>
            <a:spLocks noGrp="1"/>
          </p:cNvSpPr>
          <p:nvPr>
            <p:ph type="body" sz="half" idx="2"/>
          </p:nvPr>
        </p:nvSpPr>
        <p:spPr>
          <a:xfrm>
            <a:off x="839788" y="2057400"/>
            <a:ext cx="4165349" cy="3811588"/>
          </a:xfr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6" name="页脚占位符 5"/>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7" name="灯片编号占位符 6"/>
          <p:cNvSpPr>
            <a:spLocks noGrp="1"/>
          </p:cNvSpPr>
          <p:nvPr>
            <p:ph type="sldNum" sz="quarter" idx="12"/>
          </p:nvPr>
        </p:nvSpPr>
        <p:spPr/>
        <p:txBody>
          <a:bodyPr/>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838200" y="365125"/>
            <a:ext cx="10515600" cy="58118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3" name="日期占位符 2"/>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4" name="页脚占位符 3"/>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灯片编号占位符 4"/>
          <p:cNvSpPr>
            <a:spLocks noGrp="1"/>
          </p:cNvSpPr>
          <p:nvPr>
            <p:ph type="sldNum" sz="quarter" idx="12"/>
          </p:nvPr>
        </p:nvSpPr>
        <p:spPr/>
        <p:txBody>
          <a:bodyPr/>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6" name="页脚占位符 5"/>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7" name="灯片编号占位符 6"/>
          <p:cNvSpPr>
            <a:spLocks noGrp="1"/>
          </p:cNvSpPr>
          <p:nvPr>
            <p:ph type="sldNum" sz="quarter" idx="12"/>
          </p:nvPr>
        </p:nvSpPr>
        <p:spPr/>
        <p:txBody>
          <a:bodyPr/>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1186774" y="1778438"/>
            <a:ext cx="4873574"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1186774" y="2665379"/>
            <a:ext cx="4873574" cy="3524284"/>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6256938" y="1778438"/>
            <a:ext cx="4897576"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256938" y="2665379"/>
            <a:ext cx="4897576" cy="3524284"/>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8" name="页脚占位符 7"/>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9" name="灯片编号占位符 8"/>
          <p:cNvSpPr>
            <a:spLocks noGrp="1"/>
          </p:cNvSpPr>
          <p:nvPr>
            <p:ph type="sldNum" sz="quarter" idx="12"/>
          </p:nvPr>
        </p:nvSpPr>
        <p:spPr/>
        <p:txBody>
          <a:bodyPr/>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4" name="页脚占位符 3"/>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灯片编号占位符 4"/>
          <p:cNvSpPr>
            <a:spLocks noGrp="1"/>
          </p:cNvSpPr>
          <p:nvPr>
            <p:ph type="sldNum" sz="quarter" idx="12"/>
          </p:nvPr>
        </p:nvSpPr>
        <p:spPr/>
        <p:txBody>
          <a:bodyPr/>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3" name="页脚占位符 2"/>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灯片编号占位符 3"/>
          <p:cNvSpPr>
            <a:spLocks noGrp="1"/>
          </p:cNvSpPr>
          <p:nvPr>
            <p:ph type="sldNum" sz="quarter" idx="12"/>
          </p:nvPr>
        </p:nvSpPr>
        <p:spPr/>
        <p:txBody>
          <a:bodyPr/>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165349"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457201"/>
            <a:ext cx="6172200" cy="5403850"/>
          </a:xfrm>
        </p:spPr>
        <p:txBody>
          <a:bodyPr vert="horz" lIns="91440" tIns="45720" rIns="91440" bIns="45720"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defRPr/>
            </a:pPr>
            <a:endParaRPr kumimoji="0" lang="zh-CN" alt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文本占位符 3"/>
          <p:cNvSpPr>
            <a:spLocks noGrp="1"/>
          </p:cNvSpPr>
          <p:nvPr>
            <p:ph type="body" sz="half" idx="2"/>
          </p:nvPr>
        </p:nvSpPr>
        <p:spPr>
          <a:xfrm>
            <a:off x="839788" y="2057400"/>
            <a:ext cx="4165349" cy="3811588"/>
          </a:xfr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6" name="页脚占位符 5"/>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7" name="灯片编号占位符 6"/>
          <p:cNvSpPr>
            <a:spLocks noGrp="1"/>
          </p:cNvSpPr>
          <p:nvPr>
            <p:ph type="sldNum" sz="quarter" idx="12"/>
          </p:nvPr>
        </p:nvSpPr>
        <p:spPr/>
        <p:txBody>
          <a:bodyPr/>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4" Type="http://schemas.openxmlformats.org/officeDocument/2006/relationships/theme" Target="../theme/theme1.xml"/><Relationship Id="rId13" Type="http://schemas.openxmlformats.org/officeDocument/2006/relationships/image" Target="../media/image2.png"/><Relationship Id="rId12" Type="http://schemas.openxmlformats.org/officeDocument/2006/relationships/image" Target="../media/image1.jpeg"/><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0.xml"/><Relationship Id="rId8" Type="http://schemas.openxmlformats.org/officeDocument/2006/relationships/slideLayout" Target="../slideLayouts/slideLayout19.xml"/><Relationship Id="rId7" Type="http://schemas.openxmlformats.org/officeDocument/2006/relationships/slideLayout" Target="../slideLayouts/slideLayout18.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3" Type="http://schemas.openxmlformats.org/officeDocument/2006/relationships/slideLayout" Target="../slideLayouts/slideLayout14.xml"/><Relationship Id="rId2" Type="http://schemas.openxmlformats.org/officeDocument/2006/relationships/slideLayout" Target="../slideLayouts/slideLayout13.xml"/><Relationship Id="rId13" Type="http://schemas.openxmlformats.org/officeDocument/2006/relationships/theme" Target="../theme/theme2.xml"/><Relationship Id="rId12" Type="http://schemas.openxmlformats.org/officeDocument/2006/relationships/image" Target="../media/image2.png"/><Relationship Id="rId11" Type="http://schemas.openxmlformats.org/officeDocument/2006/relationships/image" Target="../media/image1.jpeg"/><Relationship Id="rId10" Type="http://schemas.openxmlformats.org/officeDocument/2006/relationships/slideLayout" Target="../slideLayouts/slideLayout21.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0">
          <a:blip r:embed="rId12"/>
          <a:stretch>
            <a:fillRect/>
          </a:stretch>
        </a:blipFill>
        <a:effectLst/>
      </p:bgPr>
    </p:bg>
    <p:spTree>
      <p:nvGrpSpPr>
        <p:cNvPr id="1" name=""/>
        <p:cNvGrpSpPr/>
        <p:nvPr/>
      </p:nvGrpSpPr>
      <p:grpSpPr/>
      <p:sp>
        <p:nvSpPr>
          <p:cNvPr id="1026" name="标题占位符 1"/>
          <p:cNvSpPr>
            <a:spLocks noGrp="1"/>
          </p:cNvSpPr>
          <p:nvPr>
            <p:ph type="title"/>
          </p:nvPr>
        </p:nvSpPr>
        <p:spPr>
          <a:xfrm>
            <a:off x="838200" y="365125"/>
            <a:ext cx="10515600" cy="1325563"/>
          </a:xfrm>
          <a:prstGeom prst="rect">
            <a:avLst/>
          </a:prstGeom>
          <a:noFill/>
          <a:ln w="9525">
            <a:noFill/>
          </a:ln>
        </p:spPr>
        <p:txBody>
          <a:bodyPr anchor="ctr"/>
          <a:p>
            <a:pPr lvl="0"/>
            <a:r>
              <a:rPr lang="zh-CN" altLang="en-US" dirty="0"/>
              <a:t>单击此处编辑母版标题样式</a:t>
            </a:r>
            <a:endParaRPr lang="zh-CN" altLang="en-US" dirty="0"/>
          </a:p>
        </p:txBody>
      </p:sp>
      <p:sp>
        <p:nvSpPr>
          <p:cNvPr id="1027" name="文本占位符 2"/>
          <p:cNvSpPr>
            <a:spLocks noGrp="1"/>
          </p:cNvSpPr>
          <p:nvPr>
            <p:ph type="body" idx="1"/>
          </p:nvPr>
        </p:nvSpPr>
        <p:spPr>
          <a:xfrm>
            <a:off x="838200" y="1825625"/>
            <a:ext cx="10515600" cy="4351338"/>
          </a:xfrm>
          <a:prstGeom prst="rect">
            <a:avLst/>
          </a:prstGeom>
          <a:noFill/>
          <a:ln w="9525">
            <a:noFill/>
          </a:ln>
        </p:spPr>
        <p:txBody>
          <a:bodyPr/>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rgbClr val="898989"/>
                </a:solidFill>
              </a:defRPr>
            </a:lvl1pPr>
          </a:lstStyle>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pic>
        <p:nvPicPr>
          <p:cNvPr id="2" name="图片 1" descr="微信图片_20220607115530"/>
          <p:cNvPicPr>
            <a:picLocks noChangeAspect="1"/>
          </p:cNvPicPr>
          <p:nvPr userDrawn="1"/>
        </p:nvPicPr>
        <p:blipFill>
          <a:blip r:embed="rId13"/>
          <a:stretch>
            <a:fillRect/>
          </a:stretch>
        </p:blipFill>
        <p:spPr>
          <a:xfrm>
            <a:off x="212725" y="87630"/>
            <a:ext cx="2209165" cy="441325"/>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rotWithShape="0">
          <a:blip r:embed="rId11"/>
          <a:stretch>
            <a:fillRect/>
          </a:stretch>
        </a:blipFill>
        <a:effectLst/>
      </p:bgPr>
    </p:bg>
    <p:spTree>
      <p:nvGrpSpPr>
        <p:cNvPr id="1" name=""/>
        <p:cNvGrpSpPr/>
        <p:nvPr/>
      </p:nvGrpSpPr>
      <p:grpSpPr/>
      <p:sp>
        <p:nvSpPr>
          <p:cNvPr id="1026" name="标题占位符 1"/>
          <p:cNvSpPr>
            <a:spLocks noGrp="1"/>
          </p:cNvSpPr>
          <p:nvPr>
            <p:ph type="title"/>
          </p:nvPr>
        </p:nvSpPr>
        <p:spPr>
          <a:xfrm>
            <a:off x="838200" y="365125"/>
            <a:ext cx="10515600" cy="1325563"/>
          </a:xfrm>
          <a:prstGeom prst="rect">
            <a:avLst/>
          </a:prstGeom>
          <a:noFill/>
          <a:ln w="9525">
            <a:noFill/>
          </a:ln>
        </p:spPr>
        <p:txBody>
          <a:bodyPr anchor="ctr"/>
          <a:p>
            <a:pPr lvl="0"/>
            <a:r>
              <a:rPr lang="zh-CN" altLang="en-US" dirty="0"/>
              <a:t>单击此处编辑母版标题样式</a:t>
            </a:r>
            <a:endParaRPr lang="zh-CN" altLang="en-US" dirty="0"/>
          </a:p>
        </p:txBody>
      </p:sp>
      <p:sp>
        <p:nvSpPr>
          <p:cNvPr id="1027" name="文本占位符 2"/>
          <p:cNvSpPr>
            <a:spLocks noGrp="1"/>
          </p:cNvSpPr>
          <p:nvPr>
            <p:ph type="body" idx="1"/>
          </p:nvPr>
        </p:nvSpPr>
        <p:spPr>
          <a:xfrm>
            <a:off x="838200" y="1825625"/>
            <a:ext cx="10515600" cy="4351338"/>
          </a:xfrm>
          <a:prstGeom prst="rect">
            <a:avLst/>
          </a:prstGeom>
          <a:noFill/>
          <a:ln w="9525">
            <a:noFill/>
          </a:ln>
        </p:spPr>
        <p:txBody>
          <a:bodyPr/>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rgbClr val="898989"/>
                </a:solidFill>
              </a:defRPr>
            </a:lvl1pPr>
          </a:lstStyle>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pic>
        <p:nvPicPr>
          <p:cNvPr id="3" name="图片 2" descr="微信图片_20220607115530"/>
          <p:cNvPicPr>
            <a:picLocks noChangeAspect="1"/>
          </p:cNvPicPr>
          <p:nvPr userDrawn="1"/>
        </p:nvPicPr>
        <p:blipFill>
          <a:blip r:embed="rId12"/>
          <a:stretch>
            <a:fillRect/>
          </a:stretch>
        </p:blipFill>
        <p:spPr>
          <a:xfrm>
            <a:off x="212725" y="87630"/>
            <a:ext cx="2209165" cy="441325"/>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image" Target="../media/image3.jpeg"/></Relationships>
</file>

<file path=ppt/slides/_rels/slide10.xml.rels><?xml version="1.0" encoding="UTF-8" standalone="yes"?>
<Relationships xmlns="http://schemas.openxmlformats.org/package/2006/relationships"><Relationship Id="rId4" Type="http://schemas.openxmlformats.org/officeDocument/2006/relationships/notesSlide" Target="../notesSlides/notesSlide10.xml"/><Relationship Id="rId3" Type="http://schemas.openxmlformats.org/officeDocument/2006/relationships/slideLayout" Target="../slideLayouts/slideLayout11.xml"/><Relationship Id="rId2" Type="http://schemas.openxmlformats.org/officeDocument/2006/relationships/hyperlink" Target="https://wenwen.sogou.com/s/?w=%E7%9F%BF%E9%95%BF&amp;ch=ww.xqy.chain" TargetMode="External"/><Relationship Id="rId1" Type="http://schemas.openxmlformats.org/officeDocument/2006/relationships/hyperlink" Target="https://wenwen.sogou.com/s/?w=%E7%94%9F%E4%BA%A7%E7%BB%8F%E8%90%A5%E5%86%B3%E7%AD%96%E6%9D%83&amp;ch=ww.xqy.chain" TargetMode="External"/></Relationships>
</file>

<file path=ppt/slides/_rels/slide100.xml.rels><?xml version="1.0" encoding="UTF-8" standalone="yes"?>
<Relationships xmlns="http://schemas.openxmlformats.org/package/2006/relationships"><Relationship Id="rId3" Type="http://schemas.openxmlformats.org/officeDocument/2006/relationships/notesSlide" Target="../notesSlides/notesSlide100.xml"/><Relationship Id="rId2" Type="http://schemas.openxmlformats.org/officeDocument/2006/relationships/slideLayout" Target="../slideLayouts/slideLayout7.xml"/><Relationship Id="rId1" Type="http://schemas.openxmlformats.org/officeDocument/2006/relationships/image" Target="../media/image81.jpeg"/></Relationships>
</file>

<file path=ppt/slides/_rels/slide101.xml.rels><?xml version="1.0" encoding="UTF-8" standalone="yes"?>
<Relationships xmlns="http://schemas.openxmlformats.org/package/2006/relationships"><Relationship Id="rId3" Type="http://schemas.openxmlformats.org/officeDocument/2006/relationships/notesSlide" Target="../notesSlides/notesSlide101.xml"/><Relationship Id="rId2" Type="http://schemas.openxmlformats.org/officeDocument/2006/relationships/slideLayout" Target="../slideLayouts/slideLayout7.xml"/><Relationship Id="rId1" Type="http://schemas.openxmlformats.org/officeDocument/2006/relationships/image" Target="../media/image82.jpeg"/></Relationships>
</file>

<file path=ppt/slides/_rels/slide102.xml.rels><?xml version="1.0" encoding="UTF-8" standalone="yes"?>
<Relationships xmlns="http://schemas.openxmlformats.org/package/2006/relationships"><Relationship Id="rId3" Type="http://schemas.openxmlformats.org/officeDocument/2006/relationships/notesSlide" Target="../notesSlides/notesSlide102.xml"/><Relationship Id="rId2" Type="http://schemas.openxmlformats.org/officeDocument/2006/relationships/slideLayout" Target="../slideLayouts/slideLayout7.xml"/><Relationship Id="rId1" Type="http://schemas.openxmlformats.org/officeDocument/2006/relationships/image" Target="../media/image83.jpeg"/></Relationships>
</file>

<file path=ppt/slides/_rels/slide103.xml.rels><?xml version="1.0" encoding="UTF-8" standalone="yes"?>
<Relationships xmlns="http://schemas.openxmlformats.org/package/2006/relationships"><Relationship Id="rId3" Type="http://schemas.openxmlformats.org/officeDocument/2006/relationships/notesSlide" Target="../notesSlides/notesSlide103.xml"/><Relationship Id="rId2" Type="http://schemas.openxmlformats.org/officeDocument/2006/relationships/slideLayout" Target="../slideLayouts/slideLayout7.xml"/><Relationship Id="rId1" Type="http://schemas.openxmlformats.org/officeDocument/2006/relationships/image" Target="../media/image84.jpeg"/></Relationships>
</file>

<file path=ppt/slides/_rels/slide104.xml.rels><?xml version="1.0" encoding="UTF-8" standalone="yes"?>
<Relationships xmlns="http://schemas.openxmlformats.org/package/2006/relationships"><Relationship Id="rId4" Type="http://schemas.openxmlformats.org/officeDocument/2006/relationships/notesSlide" Target="../notesSlides/notesSlide104.xml"/><Relationship Id="rId3" Type="http://schemas.openxmlformats.org/officeDocument/2006/relationships/slideLayout" Target="../slideLayouts/slideLayout7.xml"/><Relationship Id="rId2" Type="http://schemas.openxmlformats.org/officeDocument/2006/relationships/image" Target="../media/image86.jpeg"/><Relationship Id="rId1" Type="http://schemas.openxmlformats.org/officeDocument/2006/relationships/image" Target="../media/image85.jpeg"/></Relationships>
</file>

<file path=ppt/slides/_rels/slide105.xml.rels><?xml version="1.0" encoding="UTF-8" standalone="yes"?>
<Relationships xmlns="http://schemas.openxmlformats.org/package/2006/relationships"><Relationship Id="rId4" Type="http://schemas.openxmlformats.org/officeDocument/2006/relationships/notesSlide" Target="../notesSlides/notesSlide105.xml"/><Relationship Id="rId3" Type="http://schemas.openxmlformats.org/officeDocument/2006/relationships/slideLayout" Target="../slideLayouts/slideLayout7.xml"/><Relationship Id="rId2" Type="http://schemas.openxmlformats.org/officeDocument/2006/relationships/image" Target="../media/image88.jpeg"/><Relationship Id="rId1" Type="http://schemas.openxmlformats.org/officeDocument/2006/relationships/image" Target="../media/image87.jpeg"/></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4" Type="http://schemas.openxmlformats.org/officeDocument/2006/relationships/notesSlide" Target="../notesSlides/notesSlide107.xml"/><Relationship Id="rId3" Type="http://schemas.openxmlformats.org/officeDocument/2006/relationships/slideLayout" Target="../slideLayouts/slideLayout13.xml"/><Relationship Id="rId2" Type="http://schemas.openxmlformats.org/officeDocument/2006/relationships/image" Target="../media/image89.jpeg"/><Relationship Id="rId1" Type="http://schemas.openxmlformats.org/officeDocument/2006/relationships/image" Target="../media/image4.png"/></Relationships>
</file>

<file path=ppt/slides/_rels/slide108.xml.rels><?xml version="1.0" encoding="UTF-8" standalone="yes"?>
<Relationships xmlns="http://schemas.openxmlformats.org/package/2006/relationships"><Relationship Id="rId4" Type="http://schemas.openxmlformats.org/officeDocument/2006/relationships/notesSlide" Target="../notesSlides/notesSlide108.xml"/><Relationship Id="rId3" Type="http://schemas.openxmlformats.org/officeDocument/2006/relationships/slideLayout" Target="../slideLayouts/slideLayout2.xml"/><Relationship Id="rId2" Type="http://schemas.openxmlformats.org/officeDocument/2006/relationships/image" Target="../media/image90.jpeg"/><Relationship Id="rId1" Type="http://schemas.openxmlformats.org/officeDocument/2006/relationships/image" Target="../media/image4.png"/></Relationships>
</file>

<file path=ppt/slides/_rels/slide109.xml.rels><?xml version="1.0" encoding="UTF-8" standalone="yes"?>
<Relationships xmlns="http://schemas.openxmlformats.org/package/2006/relationships"><Relationship Id="rId4" Type="http://schemas.openxmlformats.org/officeDocument/2006/relationships/notesSlide" Target="../notesSlides/notesSlide109.xml"/><Relationship Id="rId3" Type="http://schemas.openxmlformats.org/officeDocument/2006/relationships/slideLayout" Target="../slideLayouts/slideLayout2.xml"/><Relationship Id="rId2" Type="http://schemas.openxmlformats.org/officeDocument/2006/relationships/image" Target="../media/image91.jpeg"/><Relationship Id="rId1"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1.xml"/><Relationship Id="rId1" Type="http://schemas.openxmlformats.org/officeDocument/2006/relationships/hyperlink" Target="https://www.sogou.com/link?url=hedJjaC291OPtY8kdpsgmmRFzFBIhMTsUJc9WeZBjMFVy6JvJfJZBvCJC-1zdrX6dDIbHvJOenyiVwXbbSp2rgkrUlqWCRmL9VaDwji8B05rjw3IZXNebBRLDY69GZZjqGxtz3fbUTp0yN-TkzBQ0A.." TargetMode="External"/></Relationships>
</file>

<file path=ppt/slides/_rels/slide110.xml.rels><?xml version="1.0" encoding="UTF-8" standalone="yes"?>
<Relationships xmlns="http://schemas.openxmlformats.org/package/2006/relationships"><Relationship Id="rId3" Type="http://schemas.openxmlformats.org/officeDocument/2006/relationships/notesSlide" Target="../notesSlides/notesSlide110.xml"/><Relationship Id="rId2" Type="http://schemas.openxmlformats.org/officeDocument/2006/relationships/slideLayout" Target="../slideLayouts/slideLayout13.xml"/><Relationship Id="rId1" Type="http://schemas.openxmlformats.org/officeDocument/2006/relationships/image" Target="../media/image4.png"/></Relationships>
</file>

<file path=ppt/slides/_rels/slide111.xml.rels><?xml version="1.0" encoding="UTF-8" standalone="yes"?>
<Relationships xmlns="http://schemas.openxmlformats.org/package/2006/relationships"><Relationship Id="rId5" Type="http://schemas.openxmlformats.org/officeDocument/2006/relationships/notesSlide" Target="../notesSlides/notesSlide111.xml"/><Relationship Id="rId4" Type="http://schemas.openxmlformats.org/officeDocument/2006/relationships/slideLayout" Target="../slideLayouts/slideLayout18.xml"/><Relationship Id="rId3" Type="http://schemas.openxmlformats.org/officeDocument/2006/relationships/hyperlink" Target="http://www.so.com/s?q=%E4%BD%9C%E4%B8%9A&amp;ie=utf-8&amp;src=internal_wenda_recommend_textn" TargetMode="External"/><Relationship Id="rId2" Type="http://schemas.openxmlformats.org/officeDocument/2006/relationships/hyperlink" Target="http://www.so.com/s?q=%E9%98%B2%E6%8A%A4%E7%94%A8%E5%93%81&amp;ie=utf-8&amp;src=internal_wenda_recommend_textn" TargetMode="External"/><Relationship Id="rId1" Type="http://schemas.openxmlformats.org/officeDocument/2006/relationships/hyperlink" Target="http://www.so.com/s?q=%E5%AE%89%E5%85%A8%E6%93%8D%E4%BD%9C%E8%A7%84%E7%A8%8B&amp;ie=utf-8&amp;src=internal_wenda_recommend_textn" TargetMode="Externa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18.xml"/></Relationships>
</file>

<file path=ppt/slides/_rels/slide113.xml.rels><?xml version="1.0" encoding="UTF-8" standalone="yes"?>
<Relationships xmlns="http://schemas.openxmlformats.org/package/2006/relationships"><Relationship Id="rId3" Type="http://schemas.openxmlformats.org/officeDocument/2006/relationships/notesSlide" Target="../notesSlides/notesSlide113.xml"/><Relationship Id="rId2" Type="http://schemas.openxmlformats.org/officeDocument/2006/relationships/slideLayout" Target="../slideLayouts/slideLayout18.xml"/><Relationship Id="rId1" Type="http://schemas.openxmlformats.org/officeDocument/2006/relationships/image" Target="../media/image92.jpeg"/></Relationships>
</file>

<file path=ppt/slides/_rels/slide114.xml.rels><?xml version="1.0" encoding="UTF-8" standalone="yes"?>
<Relationships xmlns="http://schemas.openxmlformats.org/package/2006/relationships"><Relationship Id="rId5" Type="http://schemas.openxmlformats.org/officeDocument/2006/relationships/notesSlide" Target="../notesSlides/notesSlide114.xml"/><Relationship Id="rId4" Type="http://schemas.openxmlformats.org/officeDocument/2006/relationships/slideLayout" Target="../slideLayouts/slideLayout18.xml"/><Relationship Id="rId3" Type="http://schemas.openxmlformats.org/officeDocument/2006/relationships/hyperlink" Target="http://www.so.com/s?q=%E7%BC%BA%E9%99%B7&amp;ie=utf-8&amp;src=internal_wenda_recommend_textn" TargetMode="External"/><Relationship Id="rId2" Type="http://schemas.openxmlformats.org/officeDocument/2006/relationships/hyperlink" Target="http://www.so.com/s?q=%E8%A3%85%E7%BD%AE&amp;ie=utf-8&amp;src=internal_wenda_recommend_textn" TargetMode="External"/><Relationship Id="rId1" Type="http://schemas.openxmlformats.org/officeDocument/2006/relationships/hyperlink" Target="http://www.so.com/s?q=%E5%AE%89%E5%85%A8%E9%9A%90%E6%82%A3&amp;ie=utf-8&amp;src=internal_wenda_recommend_textn" TargetMode="External"/></Relationships>
</file>

<file path=ppt/slides/_rels/slide115.xml.rels><?xml version="1.0" encoding="UTF-8" standalone="yes"?>
<Relationships xmlns="http://schemas.openxmlformats.org/package/2006/relationships"><Relationship Id="rId3" Type="http://schemas.openxmlformats.org/officeDocument/2006/relationships/notesSlide" Target="../notesSlides/notesSlide115.xml"/><Relationship Id="rId2" Type="http://schemas.openxmlformats.org/officeDocument/2006/relationships/slideLayout" Target="../slideLayouts/slideLayout18.xml"/><Relationship Id="rId1" Type="http://schemas.openxmlformats.org/officeDocument/2006/relationships/image" Target="../media/image30.jpeg"/></Relationships>
</file>

<file path=ppt/slides/_rels/slide116.xml.rels><?xml version="1.0" encoding="UTF-8" standalone="yes"?>
<Relationships xmlns="http://schemas.openxmlformats.org/package/2006/relationships"><Relationship Id="rId4" Type="http://schemas.openxmlformats.org/officeDocument/2006/relationships/notesSlide" Target="../notesSlides/notesSlide116.xml"/><Relationship Id="rId3" Type="http://schemas.openxmlformats.org/officeDocument/2006/relationships/slideLayout" Target="../slideLayouts/slideLayout18.xml"/><Relationship Id="rId2" Type="http://schemas.openxmlformats.org/officeDocument/2006/relationships/image" Target="../media/image93.jpeg"/><Relationship Id="rId1" Type="http://schemas.openxmlformats.org/officeDocument/2006/relationships/image" Target="../media/image30.jpeg"/></Relationships>
</file>

<file path=ppt/slides/_rels/slide117.xml.rels><?xml version="1.0" encoding="UTF-8" standalone="yes"?>
<Relationships xmlns="http://schemas.openxmlformats.org/package/2006/relationships"><Relationship Id="rId9" Type="http://schemas.openxmlformats.org/officeDocument/2006/relationships/hyperlink" Target="http://www.so.com/s?q=%E8%B4%A2%E4%BA%A7%E5%AE%89%E5%85%A8&amp;ie=utf-8&amp;src=internal_wenda_recommend_textn" TargetMode="External"/><Relationship Id="rId8" Type="http://schemas.openxmlformats.org/officeDocument/2006/relationships/hyperlink" Target="http://www.so.com/s?q=%E5%AE%89%E5%85%A8%E7%AE%A1%E7%90%86&amp;ie=utf-8&amp;src=internal_wenda_recommend_textn" TargetMode="External"/><Relationship Id="rId7" Type="http://schemas.openxmlformats.org/officeDocument/2006/relationships/hyperlink" Target="http://www.so.com/s?q=%E7%AE%A1%E7%90%86%E5%88%B6%E5%BA%A6&amp;ie=utf-8&amp;src=internal_wenda_recommend_textn" TargetMode="External"/><Relationship Id="rId6" Type="http://schemas.openxmlformats.org/officeDocument/2006/relationships/hyperlink" Target="http://www.so.com/s?q=%E5%85%AC%E5%8F%B8%E5%AE%89%E5%85%A8&amp;ie=utf-8&amp;src=internal_wenda_recommend_textn" TargetMode="External"/><Relationship Id="rId5" Type="http://schemas.openxmlformats.org/officeDocument/2006/relationships/hyperlink" Target="http://www.so.com/s?q=%E9%9A%90%E6%82%A3&amp;ie=utf-8&amp;src=internal_wenda_recommend_textn" TargetMode="External"/><Relationship Id="rId4" Type="http://schemas.openxmlformats.org/officeDocument/2006/relationships/hyperlink" Target="http://www.so.com/s?q=%E5%AE%89%E5%85%A8%E6%B3%A8%E6%84%8F%E4%BA%8B%E9%A1%B9&amp;ie=utf-8&amp;src=internal_wenda_recommend_textn" TargetMode="External"/><Relationship Id="rId3" Type="http://schemas.openxmlformats.org/officeDocument/2006/relationships/hyperlink" Target="http://www.so.com/s?q=%E9%A2%84%E9%98%B2%E6%8E%AA%E6%96%BD&amp;ie=utf-8&amp;src=internal_wenda_recommend_textn" TargetMode="External"/><Relationship Id="rId2" Type="http://schemas.openxmlformats.org/officeDocument/2006/relationships/hyperlink" Target="http://www.so.com/s?q=%E9%87%8D%E8%A6%81%E6%80%A7&amp;ie=utf-8&amp;src=internal_wenda_recommend_textn" TargetMode="External"/><Relationship Id="rId13" Type="http://schemas.openxmlformats.org/officeDocument/2006/relationships/notesSlide" Target="../notesSlides/notesSlide117.xml"/><Relationship Id="rId12" Type="http://schemas.openxmlformats.org/officeDocument/2006/relationships/slideLayout" Target="../slideLayouts/slideLayout18.xml"/><Relationship Id="rId11" Type="http://schemas.openxmlformats.org/officeDocument/2006/relationships/hyperlink" Target="http://www.so.com/s?q=%E6%8E%AA%E6%96%BD&amp;ie=utf-8&amp;src=internal_wenda_recommend_textn" TargetMode="External"/><Relationship Id="rId10" Type="http://schemas.openxmlformats.org/officeDocument/2006/relationships/hyperlink" Target="http://www.so.com/s?q=%E5%AE%89%E5%85%A8%E7%9F%A5%E8%AF%86&amp;ie=utf-8&amp;src=internal_wenda_recommend_textn" TargetMode="External"/><Relationship Id="rId1" Type="http://schemas.openxmlformats.org/officeDocument/2006/relationships/hyperlink" Target="http://www.so.com/s?q=%E5%AE%89%E5%85%A8%E5%B7%A5%E4%BD%9C&amp;ie=utf-8&amp;src=internal_wenda_recommend_textn" TargetMode="Externa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118.xml"/><Relationship Id="rId1" Type="http://schemas.openxmlformats.org/officeDocument/2006/relationships/slideLayout" Target="../slideLayouts/slideLayout18.xml"/></Relationships>
</file>

<file path=ppt/slides/_rels/slide119.xml.rels><?xml version="1.0" encoding="UTF-8" standalone="yes"?>
<Relationships xmlns="http://schemas.openxmlformats.org/package/2006/relationships"><Relationship Id="rId5" Type="http://schemas.openxmlformats.org/officeDocument/2006/relationships/notesSlide" Target="../notesSlides/notesSlide119.xml"/><Relationship Id="rId4" Type="http://schemas.openxmlformats.org/officeDocument/2006/relationships/slideLayout" Target="../slideLayouts/slideLayout18.xml"/><Relationship Id="rId3" Type="http://schemas.openxmlformats.org/officeDocument/2006/relationships/image" Target="../media/image95.jpeg"/><Relationship Id="rId2" Type="http://schemas.openxmlformats.org/officeDocument/2006/relationships/image" Target="../media/image94.jpeg"/><Relationship Id="rId1" Type="http://schemas.openxmlformats.org/officeDocument/2006/relationships/image" Target="../media/image30.jpe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3.xml"/><Relationship Id="rId1" Type="http://schemas.openxmlformats.org/officeDocument/2006/relationships/image" Target="../media/image4.png"/></Relationships>
</file>

<file path=ppt/slides/_rels/slide120.xml.rels><?xml version="1.0" encoding="UTF-8" standalone="yes"?>
<Relationships xmlns="http://schemas.openxmlformats.org/package/2006/relationships"><Relationship Id="rId4" Type="http://schemas.openxmlformats.org/officeDocument/2006/relationships/notesSlide" Target="../notesSlides/notesSlide120.xml"/><Relationship Id="rId3" Type="http://schemas.openxmlformats.org/officeDocument/2006/relationships/slideLayout" Target="../slideLayouts/slideLayout18.xml"/><Relationship Id="rId2" Type="http://schemas.openxmlformats.org/officeDocument/2006/relationships/image" Target="../media/image97.jpeg"/><Relationship Id="rId1" Type="http://schemas.openxmlformats.org/officeDocument/2006/relationships/image" Target="../media/image96.jpeg"/></Relationships>
</file>

<file path=ppt/slides/_rels/slide121.xml.rels><?xml version="1.0" encoding="UTF-8" standalone="yes"?>
<Relationships xmlns="http://schemas.openxmlformats.org/package/2006/relationships"><Relationship Id="rId3" Type="http://schemas.openxmlformats.org/officeDocument/2006/relationships/notesSlide" Target="../notesSlides/notesSlide121.xml"/><Relationship Id="rId2" Type="http://schemas.openxmlformats.org/officeDocument/2006/relationships/slideLayout" Target="../slideLayouts/slideLayout18.xml"/><Relationship Id="rId1" Type="http://schemas.openxmlformats.org/officeDocument/2006/relationships/image" Target="../media/image98.png"/></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122.xml"/><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7.xml"/><Relationship Id="rId1" Type="http://schemas.openxmlformats.org/officeDocument/2006/relationships/image" Target="../media/image6.jpe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7.xml"/><Relationship Id="rId1" Type="http://schemas.openxmlformats.org/officeDocument/2006/relationships/image" Target="../media/image7.jpe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7.xml"/><Relationship Id="rId1" Type="http://schemas.openxmlformats.org/officeDocument/2006/relationships/image" Target="../media/image8.jpe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7.xml"/><Relationship Id="rId1" Type="http://schemas.openxmlformats.org/officeDocument/2006/relationships/image" Target="../media/image9.jpe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7.xml"/><Relationship Id="rId1" Type="http://schemas.openxmlformats.org/officeDocument/2006/relationships/image" Target="../media/image10.jpe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7.xml"/><Relationship Id="rId1" Type="http://schemas.openxmlformats.org/officeDocument/2006/relationships/image" Target="../media/image11.jpe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7.xml"/><Relationship Id="rId1" Type="http://schemas.openxmlformats.org/officeDocument/2006/relationships/image" Target="../media/image12.jpe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7.xml"/><Relationship Id="rId1" Type="http://schemas.openxmlformats.org/officeDocument/2006/relationships/image" Target="../media/image13.jpe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7.xml"/><Relationship Id="rId1" Type="http://schemas.openxmlformats.org/officeDocument/2006/relationships/image" Target="../media/image14.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7.xml"/><Relationship Id="rId1" Type="http://schemas.openxmlformats.org/officeDocument/2006/relationships/image" Target="../media/image15.jpe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7.xml"/><Relationship Id="rId1" Type="http://schemas.openxmlformats.org/officeDocument/2006/relationships/image" Target="../media/image16.jpe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7.xml"/><Relationship Id="rId1" Type="http://schemas.openxmlformats.org/officeDocument/2006/relationships/image" Target="../media/image17.jpe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3.xml.rels><?xml version="1.0" encoding="UTF-8" standalone="yes"?>
<Relationships xmlns="http://schemas.openxmlformats.org/package/2006/relationships"><Relationship Id="rId4" Type="http://schemas.openxmlformats.org/officeDocument/2006/relationships/notesSlide" Target="../notesSlides/notesSlide3.xml"/><Relationship Id="rId3" Type="http://schemas.openxmlformats.org/officeDocument/2006/relationships/slideLayout" Target="../slideLayouts/slideLayout2.xml"/><Relationship Id="rId2" Type="http://schemas.openxmlformats.org/officeDocument/2006/relationships/image" Target="../media/image5.jpeg"/><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7.xml"/><Relationship Id="rId1" Type="http://schemas.openxmlformats.org/officeDocument/2006/relationships/image" Target="../media/image18.png"/></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7.xml"/><Relationship Id="rId1" Type="http://schemas.openxmlformats.org/officeDocument/2006/relationships/image" Target="../media/image19.png"/></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7.xml"/><Relationship Id="rId1" Type="http://schemas.openxmlformats.org/officeDocument/2006/relationships/image" Target="../media/image20.png"/></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7.xml"/><Relationship Id="rId1" Type="http://schemas.openxmlformats.org/officeDocument/2006/relationships/image" Target="../media/image21.pn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4" Type="http://schemas.openxmlformats.org/officeDocument/2006/relationships/notesSlide" Target="../notesSlides/notesSlide37.xml"/><Relationship Id="rId3" Type="http://schemas.openxmlformats.org/officeDocument/2006/relationships/slideLayout" Target="../slideLayouts/slideLayout7.xml"/><Relationship Id="rId2" Type="http://schemas.openxmlformats.org/officeDocument/2006/relationships/image" Target="../media/image23.jpeg"/><Relationship Id="rId1" Type="http://schemas.openxmlformats.org/officeDocument/2006/relationships/image" Target="../media/image22.jpeg"/></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7.xml"/><Relationship Id="rId1" Type="http://schemas.openxmlformats.org/officeDocument/2006/relationships/image" Target="../media/image24.jpeg"/></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7.xml"/><Relationship Id="rId1" Type="http://schemas.openxmlformats.org/officeDocument/2006/relationships/image" Target="../media/image25.jpe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7.xml"/><Relationship Id="rId1" Type="http://schemas.openxmlformats.org/officeDocument/2006/relationships/image" Target="../media/image26.png"/></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7.xml"/><Relationship Id="rId1" Type="http://schemas.openxmlformats.org/officeDocument/2006/relationships/image" Target="../media/image27.png"/></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7.xml"/><Relationship Id="rId1" Type="http://schemas.openxmlformats.org/officeDocument/2006/relationships/image" Target="../media/image28.png"/></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7.xml"/><Relationship Id="rId1" Type="http://schemas.openxmlformats.org/officeDocument/2006/relationships/image" Target="../media/image29.jpeg"/></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7.xml"/><Relationship Id="rId1" Type="http://schemas.openxmlformats.org/officeDocument/2006/relationships/image" Target="../media/image30.jpeg"/></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49.xml"/><Relationship Id="rId2" Type="http://schemas.openxmlformats.org/officeDocument/2006/relationships/slideLayout" Target="../slideLayouts/slideLayout7.xml"/><Relationship Id="rId1" Type="http://schemas.openxmlformats.org/officeDocument/2006/relationships/image" Target="../media/image31.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50.xml"/><Relationship Id="rId2" Type="http://schemas.openxmlformats.org/officeDocument/2006/relationships/slideLayout" Target="../slideLayouts/slideLayout7.xml"/><Relationship Id="rId1" Type="http://schemas.openxmlformats.org/officeDocument/2006/relationships/image" Target="../media/image32.jpeg"/></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51.xml"/><Relationship Id="rId2" Type="http://schemas.openxmlformats.org/officeDocument/2006/relationships/slideLayout" Target="../slideLayouts/slideLayout7.xml"/><Relationship Id="rId1" Type="http://schemas.openxmlformats.org/officeDocument/2006/relationships/image" Target="../media/image33.jpeg"/></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52.xml"/><Relationship Id="rId2" Type="http://schemas.openxmlformats.org/officeDocument/2006/relationships/slideLayout" Target="../slideLayouts/slideLayout7.xml"/><Relationship Id="rId1" Type="http://schemas.openxmlformats.org/officeDocument/2006/relationships/image" Target="../media/image34.jpeg"/></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53.xml"/><Relationship Id="rId2" Type="http://schemas.openxmlformats.org/officeDocument/2006/relationships/slideLayout" Target="../slideLayouts/slideLayout7.xml"/><Relationship Id="rId1" Type="http://schemas.openxmlformats.org/officeDocument/2006/relationships/image" Target="../media/image35.jpeg"/></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54.xml"/><Relationship Id="rId2" Type="http://schemas.openxmlformats.org/officeDocument/2006/relationships/slideLayout" Target="../slideLayouts/slideLayout7.xml"/><Relationship Id="rId1" Type="http://schemas.openxmlformats.org/officeDocument/2006/relationships/image" Target="../media/image36.jpeg"/></Relationships>
</file>

<file path=ppt/slides/_rels/slide55.xml.rels><?xml version="1.0" encoding="UTF-8" standalone="yes"?>
<Relationships xmlns="http://schemas.openxmlformats.org/package/2006/relationships"><Relationship Id="rId3" Type="http://schemas.openxmlformats.org/officeDocument/2006/relationships/notesSlide" Target="../notesSlides/notesSlide55.xml"/><Relationship Id="rId2" Type="http://schemas.openxmlformats.org/officeDocument/2006/relationships/slideLayout" Target="../slideLayouts/slideLayout7.xml"/><Relationship Id="rId1" Type="http://schemas.openxmlformats.org/officeDocument/2006/relationships/image" Target="../media/image37.jpeg"/></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57.xml"/><Relationship Id="rId2" Type="http://schemas.openxmlformats.org/officeDocument/2006/relationships/slideLayout" Target="../slideLayouts/slideLayout7.xml"/><Relationship Id="rId1" Type="http://schemas.openxmlformats.org/officeDocument/2006/relationships/image" Target="../media/image38.png"/></Relationships>
</file>

<file path=ppt/slides/_rels/slide58.xml.rels><?xml version="1.0" encoding="UTF-8" standalone="yes"?>
<Relationships xmlns="http://schemas.openxmlformats.org/package/2006/relationships"><Relationship Id="rId3" Type="http://schemas.openxmlformats.org/officeDocument/2006/relationships/notesSlide" Target="../notesSlides/notesSlide58.xml"/><Relationship Id="rId2" Type="http://schemas.openxmlformats.org/officeDocument/2006/relationships/slideLayout" Target="../slideLayouts/slideLayout7.xml"/><Relationship Id="rId1" Type="http://schemas.openxmlformats.org/officeDocument/2006/relationships/image" Target="../media/image39.png"/></Relationships>
</file>

<file path=ppt/slides/_rels/slide59.xml.rels><?xml version="1.0" encoding="UTF-8" standalone="yes"?>
<Relationships xmlns="http://schemas.openxmlformats.org/package/2006/relationships"><Relationship Id="rId3" Type="http://schemas.openxmlformats.org/officeDocument/2006/relationships/notesSlide" Target="../notesSlides/notesSlide59.xml"/><Relationship Id="rId2" Type="http://schemas.openxmlformats.org/officeDocument/2006/relationships/slideLayout" Target="../slideLayouts/slideLayout7.xml"/><Relationship Id="rId1" Type="http://schemas.openxmlformats.org/officeDocument/2006/relationships/image" Target="../media/image40.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60.xml.rels><?xml version="1.0" encoding="UTF-8" standalone="yes"?>
<Relationships xmlns="http://schemas.openxmlformats.org/package/2006/relationships"><Relationship Id="rId3" Type="http://schemas.openxmlformats.org/officeDocument/2006/relationships/notesSlide" Target="../notesSlides/notesSlide60.xml"/><Relationship Id="rId2" Type="http://schemas.openxmlformats.org/officeDocument/2006/relationships/slideLayout" Target="../slideLayouts/slideLayout7.xml"/><Relationship Id="rId1" Type="http://schemas.openxmlformats.org/officeDocument/2006/relationships/image" Target="../media/image41.png"/></Relationships>
</file>

<file path=ppt/slides/_rels/slide61.xml.rels><?xml version="1.0" encoding="UTF-8" standalone="yes"?>
<Relationships xmlns="http://schemas.openxmlformats.org/package/2006/relationships"><Relationship Id="rId3" Type="http://schemas.openxmlformats.org/officeDocument/2006/relationships/notesSlide" Target="../notesSlides/notesSlide61.xml"/><Relationship Id="rId2" Type="http://schemas.openxmlformats.org/officeDocument/2006/relationships/slideLayout" Target="../slideLayouts/slideLayout7.xml"/><Relationship Id="rId1" Type="http://schemas.openxmlformats.org/officeDocument/2006/relationships/image" Target="../media/image42.png"/></Relationships>
</file>

<file path=ppt/slides/_rels/slide62.xml.rels><?xml version="1.0" encoding="UTF-8" standalone="yes"?>
<Relationships xmlns="http://schemas.openxmlformats.org/package/2006/relationships"><Relationship Id="rId3" Type="http://schemas.openxmlformats.org/officeDocument/2006/relationships/notesSlide" Target="../notesSlides/notesSlide62.xml"/><Relationship Id="rId2" Type="http://schemas.openxmlformats.org/officeDocument/2006/relationships/slideLayout" Target="../slideLayouts/slideLayout7.xml"/><Relationship Id="rId1" Type="http://schemas.openxmlformats.org/officeDocument/2006/relationships/image" Target="../media/image43.png"/></Relationships>
</file>

<file path=ppt/slides/_rels/slide63.xml.rels><?xml version="1.0" encoding="UTF-8" standalone="yes"?>
<Relationships xmlns="http://schemas.openxmlformats.org/package/2006/relationships"><Relationship Id="rId3" Type="http://schemas.openxmlformats.org/officeDocument/2006/relationships/notesSlide" Target="../notesSlides/notesSlide63.xml"/><Relationship Id="rId2" Type="http://schemas.openxmlformats.org/officeDocument/2006/relationships/slideLayout" Target="../slideLayouts/slideLayout7.xml"/><Relationship Id="rId1" Type="http://schemas.openxmlformats.org/officeDocument/2006/relationships/image" Target="../media/image44.png"/></Relationships>
</file>

<file path=ppt/slides/_rels/slide64.xml.rels><?xml version="1.0" encoding="UTF-8" standalone="yes"?>
<Relationships xmlns="http://schemas.openxmlformats.org/package/2006/relationships"><Relationship Id="rId3" Type="http://schemas.openxmlformats.org/officeDocument/2006/relationships/notesSlide" Target="../notesSlides/notesSlide64.xml"/><Relationship Id="rId2" Type="http://schemas.openxmlformats.org/officeDocument/2006/relationships/slideLayout" Target="../slideLayouts/slideLayout7.xml"/><Relationship Id="rId1" Type="http://schemas.openxmlformats.org/officeDocument/2006/relationships/image" Target="../media/image45.png"/></Relationships>
</file>

<file path=ppt/slides/_rels/slide65.xml.rels><?xml version="1.0" encoding="UTF-8" standalone="yes"?>
<Relationships xmlns="http://schemas.openxmlformats.org/package/2006/relationships"><Relationship Id="rId3" Type="http://schemas.openxmlformats.org/officeDocument/2006/relationships/notesSlide" Target="../notesSlides/notesSlide65.xml"/><Relationship Id="rId2" Type="http://schemas.openxmlformats.org/officeDocument/2006/relationships/slideLayout" Target="../slideLayouts/slideLayout7.xml"/><Relationship Id="rId1" Type="http://schemas.openxmlformats.org/officeDocument/2006/relationships/image" Target="../media/image46.png"/></Relationships>
</file>

<file path=ppt/slides/_rels/slide66.xml.rels><?xml version="1.0" encoding="UTF-8" standalone="yes"?>
<Relationships xmlns="http://schemas.openxmlformats.org/package/2006/relationships"><Relationship Id="rId3" Type="http://schemas.openxmlformats.org/officeDocument/2006/relationships/notesSlide" Target="../notesSlides/notesSlide66.xml"/><Relationship Id="rId2" Type="http://schemas.openxmlformats.org/officeDocument/2006/relationships/slideLayout" Target="../slideLayouts/slideLayout7.xml"/><Relationship Id="rId1" Type="http://schemas.openxmlformats.org/officeDocument/2006/relationships/image" Target="../media/image47.png"/></Relationships>
</file>

<file path=ppt/slides/_rels/slide67.xml.rels><?xml version="1.0" encoding="UTF-8" standalone="yes"?>
<Relationships xmlns="http://schemas.openxmlformats.org/package/2006/relationships"><Relationship Id="rId3" Type="http://schemas.openxmlformats.org/officeDocument/2006/relationships/notesSlide" Target="../notesSlides/notesSlide67.xml"/><Relationship Id="rId2" Type="http://schemas.openxmlformats.org/officeDocument/2006/relationships/slideLayout" Target="../slideLayouts/slideLayout7.xml"/><Relationship Id="rId1" Type="http://schemas.openxmlformats.org/officeDocument/2006/relationships/image" Target="../media/image48.png"/></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1.xml"/></Relationships>
</file>

<file path=ppt/slides/_rels/slide69.xml.rels><?xml version="1.0" encoding="UTF-8" standalone="yes"?>
<Relationships xmlns="http://schemas.openxmlformats.org/package/2006/relationships"><Relationship Id="rId6" Type="http://schemas.openxmlformats.org/officeDocument/2006/relationships/notesSlide" Target="../notesSlides/notesSlide69.xml"/><Relationship Id="rId5" Type="http://schemas.openxmlformats.org/officeDocument/2006/relationships/slideLayout" Target="../slideLayouts/slideLayout11.xml"/><Relationship Id="rId4" Type="http://schemas.openxmlformats.org/officeDocument/2006/relationships/image" Target="../media/image49.jpeg"/><Relationship Id="rId3" Type="http://schemas.openxmlformats.org/officeDocument/2006/relationships/hyperlink" Target="http://www.so.com/s?q=%E8%81%8C%E8%B4%A3&amp;ie=utf-8&amp;src=internal_wenda_recommend_textn" TargetMode="External"/><Relationship Id="rId2" Type="http://schemas.openxmlformats.org/officeDocument/2006/relationships/hyperlink" Target="http://www.so.com/s?q=%E9%A2%86%E5%AF%BC%E8%B4%A3%E4%BB%BB&amp;ie=utf-8&amp;src=internal_wenda_recommend_textn" TargetMode="External"/><Relationship Id="rId1" Type="http://schemas.openxmlformats.org/officeDocument/2006/relationships/hyperlink" Target="http://www.so.com/s?q=%E5%AE%89%E5%85%A8%E7%94%9F%E4%BA%A7&amp;ie=utf-8&amp;src=internal_wenda_recommend_textn" TargetMode="Externa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70.xml.rels><?xml version="1.0" encoding="UTF-8" standalone="yes"?>
<Relationships xmlns="http://schemas.openxmlformats.org/package/2006/relationships"><Relationship Id="rId9" Type="http://schemas.openxmlformats.org/officeDocument/2006/relationships/notesSlide" Target="../notesSlides/notesSlide70.xml"/><Relationship Id="rId8" Type="http://schemas.openxmlformats.org/officeDocument/2006/relationships/slideLayout" Target="../slideLayouts/slideLayout11.xml"/><Relationship Id="rId7" Type="http://schemas.openxmlformats.org/officeDocument/2006/relationships/image" Target="../media/image50.jpeg"/><Relationship Id="rId6" Type="http://schemas.openxmlformats.org/officeDocument/2006/relationships/hyperlink" Target="https://www.baidu.com/s?wd=%E5%AE%89%E5%85%A8%E5%9F%B9%E8%AE%AD&amp;tn=SE_PcZhidaonwhc_ngpagmjz&amp;rsv_dl=gh_pc_zhidao" TargetMode="External"/><Relationship Id="rId5" Type="http://schemas.openxmlformats.org/officeDocument/2006/relationships/hyperlink" Target="https://www.baidu.com/s?wd=%E5%AE%89%E5%85%A8%E7%94%9F%E4%BA%A7%E7%AE%A1%E7%90%86%E5%88%B6%E5%BA%A6&amp;tn=SE_PcZhidaonwhc_ngpagmjz&amp;rsv_dl=gh_pc_zhidao" TargetMode="External"/><Relationship Id="rId4" Type="http://schemas.openxmlformats.org/officeDocument/2006/relationships/hyperlink" Target="https://www.baidu.com/s?wd=%E5%AE%89%E5%85%A8%E7%94%9F%E4%BA%A7%E8%B4%A3%E4%BB%BB%E5%88%B6&amp;tn=SE_PcZhidaonwhc_ngpagmjz&amp;rsv_dl=gh_pc_zhidao" TargetMode="External"/><Relationship Id="rId3" Type="http://schemas.openxmlformats.org/officeDocument/2006/relationships/hyperlink" Target="http://www.so.com/s?q=%E7%AE%A1%E7%90%86%E4%BA%BA%E5%91%98&amp;ie=utf-8&amp;src=internal_wenda_recommend_textn" TargetMode="External"/><Relationship Id="rId2" Type="http://schemas.openxmlformats.org/officeDocument/2006/relationships/hyperlink" Target="http://www.so.com/s?q=%E6%B3%A8%E5%86%8C%E5%AE%89%E5%85%A8%E5%B7%A5%E7%A8%8B%E5%B8%88&amp;ie=utf-8&amp;src=internal_wenda_recommend_textn" TargetMode="External"/><Relationship Id="rId1" Type="http://schemas.openxmlformats.org/officeDocument/2006/relationships/hyperlink" Target="http://www.so.com/s?q=%E5%AE%89%E5%85%A8%E7%AE%A1%E7%90%86&amp;ie=utf-8&amp;src=internal_wenda_recommend_textn" TargetMode="External"/></Relationships>
</file>

<file path=ppt/slides/_rels/slide71.xml.rels><?xml version="1.0" encoding="UTF-8" standalone="yes"?>
<Relationships xmlns="http://schemas.openxmlformats.org/package/2006/relationships"><Relationship Id="rId4" Type="http://schemas.openxmlformats.org/officeDocument/2006/relationships/notesSlide" Target="../notesSlides/notesSlide71.xml"/><Relationship Id="rId3" Type="http://schemas.openxmlformats.org/officeDocument/2006/relationships/slideLayout" Target="../slideLayouts/slideLayout11.xml"/><Relationship Id="rId2" Type="http://schemas.openxmlformats.org/officeDocument/2006/relationships/hyperlink" Target="https://www.baidu.com/s?wd=%E5%AE%89%E5%85%A8%E6%A3%80%E6%9F%A5&amp;tn=SE_PcZhidaonwhc_ngpagmjz&amp;rsv_dl=gh_pc_zhidao" TargetMode="External"/><Relationship Id="rId1" Type="http://schemas.openxmlformats.org/officeDocument/2006/relationships/image" Target="../media/image51.jpeg"/></Relationships>
</file>

<file path=ppt/slides/_rels/slide72.xml.rels><?xml version="1.0" encoding="UTF-8" standalone="yes"?>
<Relationships xmlns="http://schemas.openxmlformats.org/package/2006/relationships"><Relationship Id="rId3" Type="http://schemas.openxmlformats.org/officeDocument/2006/relationships/notesSlide" Target="../notesSlides/notesSlide72.xml"/><Relationship Id="rId2" Type="http://schemas.openxmlformats.org/officeDocument/2006/relationships/slideLayout" Target="../slideLayouts/slideLayout11.xml"/><Relationship Id="rId1" Type="http://schemas.openxmlformats.org/officeDocument/2006/relationships/image" Target="../media/image52.jpeg"/></Relationships>
</file>

<file path=ppt/slides/_rels/slide73.xml.rels><?xml version="1.0" encoding="UTF-8" standalone="yes"?>
<Relationships xmlns="http://schemas.openxmlformats.org/package/2006/relationships"><Relationship Id="rId3" Type="http://schemas.openxmlformats.org/officeDocument/2006/relationships/notesSlide" Target="../notesSlides/notesSlide73.xml"/><Relationship Id="rId2" Type="http://schemas.openxmlformats.org/officeDocument/2006/relationships/slideLayout" Target="../slideLayouts/slideLayout11.xml"/><Relationship Id="rId1" Type="http://schemas.openxmlformats.org/officeDocument/2006/relationships/image" Target="../media/image53.png"/></Relationships>
</file>

<file path=ppt/slides/_rels/slide74.xml.rels><?xml version="1.0" encoding="UTF-8" standalone="yes"?>
<Relationships xmlns="http://schemas.openxmlformats.org/package/2006/relationships"><Relationship Id="rId3" Type="http://schemas.openxmlformats.org/officeDocument/2006/relationships/notesSlide" Target="../notesSlides/notesSlide74.xml"/><Relationship Id="rId2" Type="http://schemas.openxmlformats.org/officeDocument/2006/relationships/slideLayout" Target="../slideLayouts/slideLayout11.xml"/><Relationship Id="rId1" Type="http://schemas.openxmlformats.org/officeDocument/2006/relationships/image" Target="../media/image54.jpeg"/></Relationships>
</file>

<file path=ppt/slides/_rels/slide75.xml.rels><?xml version="1.0" encoding="UTF-8" standalone="yes"?>
<Relationships xmlns="http://schemas.openxmlformats.org/package/2006/relationships"><Relationship Id="rId4" Type="http://schemas.openxmlformats.org/officeDocument/2006/relationships/notesSlide" Target="../notesSlides/notesSlide75.xml"/><Relationship Id="rId3" Type="http://schemas.openxmlformats.org/officeDocument/2006/relationships/slideLayout" Target="../slideLayouts/slideLayout11.xml"/><Relationship Id="rId2" Type="http://schemas.openxmlformats.org/officeDocument/2006/relationships/hyperlink" Target="http://www.so.com/s?q=%E5%AE%89%E5%85%A8%E6%8A%95%E5%85%A5&amp;ie=utf-8&amp;src=internal_wenda_recommend_textn" TargetMode="External"/><Relationship Id="rId1" Type="http://schemas.openxmlformats.org/officeDocument/2006/relationships/image" Target="../media/image55.jpeg"/></Relationships>
</file>

<file path=ppt/slides/_rels/slide76.xml.rels><?xml version="1.0" encoding="UTF-8" standalone="yes"?>
<Relationships xmlns="http://schemas.openxmlformats.org/package/2006/relationships"><Relationship Id="rId3" Type="http://schemas.openxmlformats.org/officeDocument/2006/relationships/notesSlide" Target="../notesSlides/notesSlide76.xml"/><Relationship Id="rId2" Type="http://schemas.openxmlformats.org/officeDocument/2006/relationships/slideLayout" Target="../slideLayouts/slideLayout11.xml"/><Relationship Id="rId1" Type="http://schemas.openxmlformats.org/officeDocument/2006/relationships/image" Target="../media/image56.jpeg"/></Relationships>
</file>

<file path=ppt/slides/_rels/slide77.xml.rels><?xml version="1.0" encoding="UTF-8" standalone="yes"?>
<Relationships xmlns="http://schemas.openxmlformats.org/package/2006/relationships"><Relationship Id="rId3" Type="http://schemas.openxmlformats.org/officeDocument/2006/relationships/notesSlide" Target="../notesSlides/notesSlide77.xml"/><Relationship Id="rId2" Type="http://schemas.openxmlformats.org/officeDocument/2006/relationships/slideLayout" Target="../slideLayouts/slideLayout11.xml"/><Relationship Id="rId1" Type="http://schemas.openxmlformats.org/officeDocument/2006/relationships/image" Target="../media/image57.jpeg"/></Relationships>
</file>

<file path=ppt/slides/_rels/slide78.xml.rels><?xml version="1.0" encoding="UTF-8" standalone="yes"?>
<Relationships xmlns="http://schemas.openxmlformats.org/package/2006/relationships"><Relationship Id="rId4" Type="http://schemas.openxmlformats.org/officeDocument/2006/relationships/notesSlide" Target="../notesSlides/notesSlide78.xml"/><Relationship Id="rId3" Type="http://schemas.openxmlformats.org/officeDocument/2006/relationships/slideLayout" Target="../slideLayouts/slideLayout11.xml"/><Relationship Id="rId2" Type="http://schemas.openxmlformats.org/officeDocument/2006/relationships/image" Target="../media/image58.jpeg"/><Relationship Id="rId1" Type="http://schemas.openxmlformats.org/officeDocument/2006/relationships/hyperlink" Target="https://www.baidu.com/s?wd=%E5%AE%89%E5%85%A8%E6%A3%80%E6%9F%A5&amp;tn=SE_PcZhidaonwhc_ngpagmjz&amp;rsv_dl=gh_pc_zhidao" TargetMode="External"/></Relationships>
</file>

<file path=ppt/slides/_rels/slide79.xml.rels><?xml version="1.0" encoding="UTF-8" standalone="yes"?>
<Relationships xmlns="http://schemas.openxmlformats.org/package/2006/relationships"><Relationship Id="rId4" Type="http://schemas.openxmlformats.org/officeDocument/2006/relationships/notesSlide" Target="../notesSlides/notesSlide79.xml"/><Relationship Id="rId3" Type="http://schemas.openxmlformats.org/officeDocument/2006/relationships/slideLayout" Target="../slideLayouts/slideLayout11.xml"/><Relationship Id="rId2" Type="http://schemas.openxmlformats.org/officeDocument/2006/relationships/image" Target="../media/image59.jpeg"/><Relationship Id="rId1" Type="http://schemas.openxmlformats.org/officeDocument/2006/relationships/tags" Target="../tags/tag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11.xml"/></Relationships>
</file>

<file path=ppt/slides/_rels/slide81.xml.rels><?xml version="1.0" encoding="UTF-8" standalone="yes"?>
<Relationships xmlns="http://schemas.openxmlformats.org/package/2006/relationships"><Relationship Id="rId3" Type="http://schemas.openxmlformats.org/officeDocument/2006/relationships/notesSlide" Target="../notesSlides/notesSlide81.xml"/><Relationship Id="rId2" Type="http://schemas.openxmlformats.org/officeDocument/2006/relationships/slideLayout" Target="../slideLayouts/slideLayout7.xml"/><Relationship Id="rId1" Type="http://schemas.openxmlformats.org/officeDocument/2006/relationships/image" Target="../media/image60.jpeg"/></Relationships>
</file>

<file path=ppt/slides/_rels/slide82.xml.rels><?xml version="1.0" encoding="UTF-8" standalone="yes"?>
<Relationships xmlns="http://schemas.openxmlformats.org/package/2006/relationships"><Relationship Id="rId3" Type="http://schemas.openxmlformats.org/officeDocument/2006/relationships/notesSlide" Target="../notesSlides/notesSlide82.xml"/><Relationship Id="rId2" Type="http://schemas.openxmlformats.org/officeDocument/2006/relationships/slideLayout" Target="../slideLayouts/slideLayout7.xml"/><Relationship Id="rId1" Type="http://schemas.openxmlformats.org/officeDocument/2006/relationships/image" Target="../media/image61.png"/></Relationships>
</file>

<file path=ppt/slides/_rels/slide83.xml.rels><?xml version="1.0" encoding="UTF-8" standalone="yes"?>
<Relationships xmlns="http://schemas.openxmlformats.org/package/2006/relationships"><Relationship Id="rId3" Type="http://schemas.openxmlformats.org/officeDocument/2006/relationships/notesSlide" Target="../notesSlides/notesSlide83.xml"/><Relationship Id="rId2" Type="http://schemas.openxmlformats.org/officeDocument/2006/relationships/slideLayout" Target="../slideLayouts/slideLayout7.xml"/><Relationship Id="rId1" Type="http://schemas.openxmlformats.org/officeDocument/2006/relationships/image" Target="../media/image62.png"/></Relationships>
</file>

<file path=ppt/slides/_rels/slide84.xml.rels><?xml version="1.0" encoding="UTF-8" standalone="yes"?>
<Relationships xmlns="http://schemas.openxmlformats.org/package/2006/relationships"><Relationship Id="rId3" Type="http://schemas.openxmlformats.org/officeDocument/2006/relationships/notesSlide" Target="../notesSlides/notesSlide84.xml"/><Relationship Id="rId2" Type="http://schemas.openxmlformats.org/officeDocument/2006/relationships/slideLayout" Target="../slideLayouts/slideLayout7.xml"/><Relationship Id="rId1" Type="http://schemas.openxmlformats.org/officeDocument/2006/relationships/image" Target="../media/image63.png"/></Relationships>
</file>

<file path=ppt/slides/_rels/slide85.xml.rels><?xml version="1.0" encoding="UTF-8" standalone="yes"?>
<Relationships xmlns="http://schemas.openxmlformats.org/package/2006/relationships"><Relationship Id="rId3" Type="http://schemas.openxmlformats.org/officeDocument/2006/relationships/notesSlide" Target="../notesSlides/notesSlide85.xml"/><Relationship Id="rId2" Type="http://schemas.openxmlformats.org/officeDocument/2006/relationships/slideLayout" Target="../slideLayouts/slideLayout7.xml"/><Relationship Id="rId1" Type="http://schemas.openxmlformats.org/officeDocument/2006/relationships/image" Target="../media/image64.png"/></Relationships>
</file>

<file path=ppt/slides/_rels/slide86.xml.rels><?xml version="1.0" encoding="UTF-8" standalone="yes"?>
<Relationships xmlns="http://schemas.openxmlformats.org/package/2006/relationships"><Relationship Id="rId3" Type="http://schemas.openxmlformats.org/officeDocument/2006/relationships/notesSlide" Target="../notesSlides/notesSlide86.xml"/><Relationship Id="rId2" Type="http://schemas.openxmlformats.org/officeDocument/2006/relationships/slideLayout" Target="../slideLayouts/slideLayout7.xml"/><Relationship Id="rId1" Type="http://schemas.openxmlformats.org/officeDocument/2006/relationships/image" Target="../media/image65.png"/></Relationships>
</file>

<file path=ppt/slides/_rels/slide87.xml.rels><?xml version="1.0" encoding="UTF-8" standalone="yes"?>
<Relationships xmlns="http://schemas.openxmlformats.org/package/2006/relationships"><Relationship Id="rId3" Type="http://schemas.openxmlformats.org/officeDocument/2006/relationships/notesSlide" Target="../notesSlides/notesSlide87.xml"/><Relationship Id="rId2" Type="http://schemas.openxmlformats.org/officeDocument/2006/relationships/slideLayout" Target="../slideLayouts/slideLayout7.xml"/><Relationship Id="rId1" Type="http://schemas.openxmlformats.org/officeDocument/2006/relationships/image" Target="../media/image66.png"/></Relationships>
</file>

<file path=ppt/slides/_rels/slide88.xml.rels><?xml version="1.0" encoding="UTF-8" standalone="yes"?>
<Relationships xmlns="http://schemas.openxmlformats.org/package/2006/relationships"><Relationship Id="rId3" Type="http://schemas.openxmlformats.org/officeDocument/2006/relationships/notesSlide" Target="../notesSlides/notesSlide88.xml"/><Relationship Id="rId2" Type="http://schemas.openxmlformats.org/officeDocument/2006/relationships/slideLayout" Target="../slideLayouts/slideLayout7.xml"/><Relationship Id="rId1" Type="http://schemas.openxmlformats.org/officeDocument/2006/relationships/image" Target="../media/image67.png"/></Relationships>
</file>

<file path=ppt/slides/_rels/slide89.xml.rels><?xml version="1.0" encoding="UTF-8" standalone="yes"?>
<Relationships xmlns="http://schemas.openxmlformats.org/package/2006/relationships"><Relationship Id="rId3" Type="http://schemas.openxmlformats.org/officeDocument/2006/relationships/notesSlide" Target="../notesSlides/notesSlide89.xml"/><Relationship Id="rId2" Type="http://schemas.openxmlformats.org/officeDocument/2006/relationships/slideLayout" Target="../slideLayouts/slideLayout7.xml"/><Relationship Id="rId1" Type="http://schemas.openxmlformats.org/officeDocument/2006/relationships/image" Target="../media/image68.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90.xml.rels><?xml version="1.0" encoding="UTF-8" standalone="yes"?>
<Relationships xmlns="http://schemas.openxmlformats.org/package/2006/relationships"><Relationship Id="rId3" Type="http://schemas.openxmlformats.org/officeDocument/2006/relationships/notesSlide" Target="../notesSlides/notesSlide90.xml"/><Relationship Id="rId2" Type="http://schemas.openxmlformats.org/officeDocument/2006/relationships/slideLayout" Target="../slideLayouts/slideLayout7.xml"/><Relationship Id="rId1" Type="http://schemas.openxmlformats.org/officeDocument/2006/relationships/image" Target="../media/image69.jpeg"/></Relationships>
</file>

<file path=ppt/slides/_rels/slide91.xml.rels><?xml version="1.0" encoding="UTF-8" standalone="yes"?>
<Relationships xmlns="http://schemas.openxmlformats.org/package/2006/relationships"><Relationship Id="rId3" Type="http://schemas.openxmlformats.org/officeDocument/2006/relationships/notesSlide" Target="../notesSlides/notesSlide91.xml"/><Relationship Id="rId2" Type="http://schemas.openxmlformats.org/officeDocument/2006/relationships/slideLayout" Target="../slideLayouts/slideLayout7.xml"/><Relationship Id="rId1" Type="http://schemas.openxmlformats.org/officeDocument/2006/relationships/image" Target="../media/image70.jpeg"/></Relationships>
</file>

<file path=ppt/slides/_rels/slide92.xml.rels><?xml version="1.0" encoding="UTF-8" standalone="yes"?>
<Relationships xmlns="http://schemas.openxmlformats.org/package/2006/relationships"><Relationship Id="rId3" Type="http://schemas.openxmlformats.org/officeDocument/2006/relationships/notesSlide" Target="../notesSlides/notesSlide92.xml"/><Relationship Id="rId2" Type="http://schemas.openxmlformats.org/officeDocument/2006/relationships/slideLayout" Target="../slideLayouts/slideLayout7.xml"/><Relationship Id="rId1" Type="http://schemas.openxmlformats.org/officeDocument/2006/relationships/image" Target="../media/image71.jpeg"/></Relationships>
</file>

<file path=ppt/slides/_rels/slide93.xml.rels><?xml version="1.0" encoding="UTF-8" standalone="yes"?>
<Relationships xmlns="http://schemas.openxmlformats.org/package/2006/relationships"><Relationship Id="rId3" Type="http://schemas.openxmlformats.org/officeDocument/2006/relationships/notesSlide" Target="../notesSlides/notesSlide93.xml"/><Relationship Id="rId2" Type="http://schemas.openxmlformats.org/officeDocument/2006/relationships/slideLayout" Target="../slideLayouts/slideLayout7.xml"/><Relationship Id="rId1" Type="http://schemas.openxmlformats.org/officeDocument/2006/relationships/image" Target="../media/image72.png"/></Relationships>
</file>

<file path=ppt/slides/_rels/slide94.xml.rels><?xml version="1.0" encoding="UTF-8" standalone="yes"?>
<Relationships xmlns="http://schemas.openxmlformats.org/package/2006/relationships"><Relationship Id="rId3" Type="http://schemas.openxmlformats.org/officeDocument/2006/relationships/notesSlide" Target="../notesSlides/notesSlide94.xml"/><Relationship Id="rId2" Type="http://schemas.openxmlformats.org/officeDocument/2006/relationships/slideLayout" Target="../slideLayouts/slideLayout7.xml"/><Relationship Id="rId1" Type="http://schemas.openxmlformats.org/officeDocument/2006/relationships/image" Target="../media/image73.jpeg"/></Relationships>
</file>

<file path=ppt/slides/_rels/slide95.xml.rels><?xml version="1.0" encoding="UTF-8" standalone="yes"?>
<Relationships xmlns="http://schemas.openxmlformats.org/package/2006/relationships"><Relationship Id="rId4" Type="http://schemas.openxmlformats.org/officeDocument/2006/relationships/notesSlide" Target="../notesSlides/notesSlide95.xml"/><Relationship Id="rId3" Type="http://schemas.openxmlformats.org/officeDocument/2006/relationships/slideLayout" Target="../slideLayouts/slideLayout7.xml"/><Relationship Id="rId2" Type="http://schemas.openxmlformats.org/officeDocument/2006/relationships/image" Target="../media/image75.jpeg"/><Relationship Id="rId1" Type="http://schemas.openxmlformats.org/officeDocument/2006/relationships/image" Target="../media/image74.jpeg"/></Relationships>
</file>

<file path=ppt/slides/_rels/slide96.xml.rels><?xml version="1.0" encoding="UTF-8" standalone="yes"?>
<Relationships xmlns="http://schemas.openxmlformats.org/package/2006/relationships"><Relationship Id="rId3" Type="http://schemas.openxmlformats.org/officeDocument/2006/relationships/notesSlide" Target="../notesSlides/notesSlide96.xml"/><Relationship Id="rId2" Type="http://schemas.openxmlformats.org/officeDocument/2006/relationships/slideLayout" Target="../slideLayouts/slideLayout7.xml"/><Relationship Id="rId1" Type="http://schemas.openxmlformats.org/officeDocument/2006/relationships/image" Target="../media/image76.jpeg"/></Relationships>
</file>

<file path=ppt/slides/_rels/slide97.xml.rels><?xml version="1.0" encoding="UTF-8" standalone="yes"?>
<Relationships xmlns="http://schemas.openxmlformats.org/package/2006/relationships"><Relationship Id="rId4" Type="http://schemas.openxmlformats.org/officeDocument/2006/relationships/notesSlide" Target="../notesSlides/notesSlide97.xml"/><Relationship Id="rId3" Type="http://schemas.openxmlformats.org/officeDocument/2006/relationships/slideLayout" Target="../slideLayouts/slideLayout7.xml"/><Relationship Id="rId2" Type="http://schemas.openxmlformats.org/officeDocument/2006/relationships/image" Target="../media/image78.jpeg"/><Relationship Id="rId1" Type="http://schemas.openxmlformats.org/officeDocument/2006/relationships/image" Target="../media/image77.png"/></Relationships>
</file>

<file path=ppt/slides/_rels/slide98.xml.rels><?xml version="1.0" encoding="UTF-8" standalone="yes"?>
<Relationships xmlns="http://schemas.openxmlformats.org/package/2006/relationships"><Relationship Id="rId3" Type="http://schemas.openxmlformats.org/officeDocument/2006/relationships/notesSlide" Target="../notesSlides/notesSlide98.xml"/><Relationship Id="rId2" Type="http://schemas.openxmlformats.org/officeDocument/2006/relationships/slideLayout" Target="../slideLayouts/slideLayout7.xml"/><Relationship Id="rId1" Type="http://schemas.openxmlformats.org/officeDocument/2006/relationships/image" Target="../media/image79.jpeg"/></Relationships>
</file>

<file path=ppt/slides/_rels/slide99.xml.rels><?xml version="1.0" encoding="UTF-8" standalone="yes"?>
<Relationships xmlns="http://schemas.openxmlformats.org/package/2006/relationships"><Relationship Id="rId3" Type="http://schemas.openxmlformats.org/officeDocument/2006/relationships/notesSlide" Target="../notesSlides/notesSlide99.xml"/><Relationship Id="rId2" Type="http://schemas.openxmlformats.org/officeDocument/2006/relationships/slideLayout" Target="../slideLayouts/slideLayout7.xml"/><Relationship Id="rId1" Type="http://schemas.openxmlformats.org/officeDocument/2006/relationships/image" Target="../media/image80.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3" name="文本框 2"/>
          <p:cNvSpPr txBox="1"/>
          <p:nvPr/>
        </p:nvSpPr>
        <p:spPr>
          <a:xfrm>
            <a:off x="443864" y="1087574"/>
            <a:ext cx="11304270" cy="1014730"/>
          </a:xfrm>
          <a:prstGeom prst="rect">
            <a:avLst/>
          </a:prstGeom>
          <a:noFill/>
        </p:spPr>
        <p:txBody>
          <a:bodyPr wrap="none" rtlCol="0">
            <a:spAutoFit/>
          </a:bodyPr>
          <a:lstStyle/>
          <a:p>
            <a:pPr marR="0" algn="ctr" defTabSz="914400" eaLnBrk="1" fontAlgn="auto" hangingPunct="1">
              <a:spcBef>
                <a:spcPts val="0"/>
              </a:spcBef>
              <a:spcAft>
                <a:spcPts val="0"/>
              </a:spcAft>
              <a:buClrTx/>
              <a:buSzTx/>
              <a:buFontTx/>
              <a:defRPr/>
            </a:pPr>
            <a:r>
              <a:rPr lang="zh-CN" altLang="en-US" sz="6000" b="1" noProof="0" dirty="0" smtClean="0">
                <a:ln w="19050" cap="rnd">
                  <a:solidFill>
                    <a:schemeClr val="bg1"/>
                  </a:solidFill>
                </a:ln>
                <a:solidFill>
                  <a:srgbClr val="FF0000"/>
                </a:solidFill>
                <a:effectLst>
                  <a:outerShdw blurRad="50800" dist="38100" dir="5400000" algn="t" rotWithShape="0">
                    <a:prstClr val="black">
                      <a:alpha val="40000"/>
                    </a:prstClr>
                  </a:outerShdw>
                </a:effectLst>
                <a:uFill>
                  <a:solidFill>
                    <a:srgbClr val="FF0000"/>
                  </a:solidFill>
                </a:uFill>
                <a:latin typeface="微软雅黑" panose="020B0503020204020204" pitchFamily="34" charset="-122"/>
                <a:ea typeface="微软雅黑" panose="020B0503020204020204" pitchFamily="34" charset="-122"/>
                <a:cs typeface="微软雅黑" panose="020B0503020204020204" pitchFamily="34" charset="-122"/>
                <a:sym typeface="+mn-ea"/>
              </a:rPr>
              <a:t>遵守安全生产法  当好第一责任人</a:t>
            </a:r>
            <a:endParaRPr kumimoji="0" lang="zh-CN" altLang="en-US" sz="6000" b="1" kern="1200" cap="none" spc="0" normalizeH="0" baseline="0" noProof="0" dirty="0" smtClean="0">
              <a:ln w="19050" cap="rnd">
                <a:solidFill>
                  <a:schemeClr val="bg1"/>
                </a:solidFill>
              </a:ln>
              <a:solidFill>
                <a:srgbClr val="FF0000"/>
              </a:solidFill>
              <a:effectLst>
                <a:outerShdw blurRad="50800" dist="38100" dir="5400000" algn="t" rotWithShape="0">
                  <a:prstClr val="black">
                    <a:alpha val="40000"/>
                  </a:prstClr>
                </a:outerShdw>
              </a:effectLst>
              <a:uFill>
                <a:solidFill>
                  <a:srgbClr val="FF0000"/>
                </a:solidFill>
              </a:u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2052" name="文本框 9"/>
          <p:cNvSpPr txBox="1"/>
          <p:nvPr/>
        </p:nvSpPr>
        <p:spPr>
          <a:xfrm>
            <a:off x="3584575" y="3669665"/>
            <a:ext cx="4801870" cy="460375"/>
          </a:xfrm>
          <a:prstGeom prst="rect">
            <a:avLst/>
          </a:prstGeom>
          <a:noFill/>
          <a:ln w="9525">
            <a:noFill/>
          </a:ln>
        </p:spPr>
        <p:txBody>
          <a:bodyPr wrap="square">
            <a:spAutoFit/>
          </a:bodyPr>
          <a:p>
            <a:pPr algn="ctr" eaLnBrk="1" hangingPunct="1"/>
            <a:r>
              <a:rPr lang="zh-CN" altLang="en-US" sz="2400" noProof="0" dirty="0">
                <a:solidFill>
                  <a:srgbClr val="C00000"/>
                </a:solidFill>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专家组成员：唐毓豪</a:t>
            </a:r>
            <a:endParaRPr lang="zh-CN" altLang="en-US" sz="2400" dirty="0">
              <a:solidFill>
                <a:srgbClr val="C00000"/>
              </a:solidFill>
              <a:latin typeface="黑体" panose="02010609060101010101" pitchFamily="49" charset="-122"/>
              <a:ea typeface="黑体" panose="02010609060101010101" pitchFamily="49" charset="-122"/>
            </a:endParaRPr>
          </a:p>
        </p:txBody>
      </p:sp>
      <p:sp>
        <p:nvSpPr>
          <p:cNvPr id="2" name="文本框 1"/>
          <p:cNvSpPr txBox="1"/>
          <p:nvPr/>
        </p:nvSpPr>
        <p:spPr>
          <a:xfrm>
            <a:off x="2955925" y="2672080"/>
            <a:ext cx="6059170" cy="521970"/>
          </a:xfrm>
          <a:prstGeom prst="rect">
            <a:avLst/>
          </a:prstGeom>
          <a:noFill/>
        </p:spPr>
        <p:txBody>
          <a:bodyPr wrap="square" rtlCol="0">
            <a:spAutoFit/>
            <a:scene3d>
              <a:camera prst="orthographicFront"/>
              <a:lightRig rig="threePt" dir="t"/>
            </a:scene3d>
          </a:bodyPr>
          <a:p>
            <a:pPr algn="ctr"/>
            <a:r>
              <a:rPr lang="zh-CN" altLang="en-US" sz="2800" b="1" noProof="0" dirty="0">
                <a:solidFill>
                  <a:srgbClr val="C00000"/>
                </a:solidFill>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海南省工伤预防宣传教育环岛行</a:t>
            </a:r>
            <a:endParaRPr lang="zh-CN" altLang="en-US" sz="2800" b="1" noProof="0" dirty="0">
              <a:solidFill>
                <a:srgbClr val="C00000"/>
              </a:solidFill>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32" name="Rectangle 5"/>
          <p:cNvSpPr>
            <a:spLocks noGrp="1" noChangeArrowheads="1"/>
          </p:cNvSpPr>
          <p:nvPr>
            <p:ph type="body" sz="half" idx="1"/>
          </p:nvPr>
        </p:nvSpPr>
        <p:spPr>
          <a:xfrm>
            <a:off x="866776" y="1885939"/>
            <a:ext cx="10715624" cy="4714876"/>
          </a:xfrm>
        </p:spPr>
        <p:txBody>
          <a:bodyPr lIns="85587" tIns="42794" rIns="85587" bIns="42794" rtlCol="0">
            <a:normAutofit/>
          </a:bodyPr>
          <a:lstStyle/>
          <a:p>
            <a:pPr marL="365760" indent="-255905">
              <a:lnSpc>
                <a:spcPct val="150000"/>
              </a:lnSpc>
              <a:spcBef>
                <a:spcPts val="0"/>
              </a:spcBef>
              <a:buFont typeface="Arial" panose="020B0604020202020204" pitchFamily="34" charset="0"/>
              <a:buChar char="•"/>
              <a:defRPr/>
            </a:pPr>
            <a:endParaRPr lang="en-US" altLang="zh-CN" sz="2880" b="1" dirty="0" smtClean="0">
              <a:solidFill>
                <a:srgbClr val="00B050"/>
              </a:solidFill>
            </a:endParaRPr>
          </a:p>
          <a:p>
            <a:pPr marL="365760" indent="-255905">
              <a:lnSpc>
                <a:spcPct val="200000"/>
              </a:lnSpc>
              <a:buNone/>
              <a:defRPr/>
            </a:pPr>
            <a:endParaRPr lang="zh-CN" altLang="zh-CN" sz="2880" dirty="0" smtClean="0"/>
          </a:p>
          <a:p>
            <a:pPr marL="365760" indent="-255905">
              <a:lnSpc>
                <a:spcPct val="200000"/>
              </a:lnSpc>
              <a:buNone/>
              <a:defRPr/>
            </a:pPr>
            <a:endParaRPr lang="en-US" altLang="zh-CN" sz="2880" b="1" dirty="0" smtClean="0">
              <a:solidFill>
                <a:srgbClr val="FF0000"/>
              </a:solidFill>
              <a:latin typeface="+mj-ea"/>
              <a:ea typeface="+mj-ea"/>
            </a:endParaRPr>
          </a:p>
          <a:p>
            <a:pPr marL="365760" indent="-255905">
              <a:lnSpc>
                <a:spcPct val="200000"/>
              </a:lnSpc>
              <a:buNone/>
              <a:defRPr/>
            </a:pPr>
            <a:endParaRPr lang="en-US" altLang="zh-CN" sz="2880" b="1" dirty="0" smtClean="0">
              <a:solidFill>
                <a:srgbClr val="FF0000"/>
              </a:solidFill>
              <a:latin typeface="+mj-ea"/>
              <a:ea typeface="+mj-ea"/>
            </a:endParaRPr>
          </a:p>
        </p:txBody>
      </p:sp>
      <p:sp>
        <p:nvSpPr>
          <p:cNvPr id="9" name="标题 8"/>
          <p:cNvSpPr>
            <a:spLocks noGrp="1"/>
          </p:cNvSpPr>
          <p:nvPr>
            <p:ph type="title"/>
          </p:nvPr>
        </p:nvSpPr>
        <p:spPr>
          <a:xfrm>
            <a:off x="943610" y="381635"/>
            <a:ext cx="10972800" cy="1143000"/>
          </a:xfrm>
        </p:spPr>
        <p:txBody>
          <a:bodyPr/>
          <a:lstStyle/>
          <a:p>
            <a:r>
              <a:rPr lang="zh-CN" altLang="en-US" sz="3840" b="1" dirty="0" smtClean="0">
                <a:solidFill>
                  <a:srgbClr val="7030A0"/>
                </a:solidFill>
                <a:latin typeface="微软雅黑" panose="020B0503020204020204" pitchFamily="34" charset="-122"/>
                <a:ea typeface="微软雅黑" panose="020B0503020204020204" pitchFamily="34" charset="-122"/>
              </a:rPr>
              <a:t>三、第 一 责 任 人 是 谁；</a:t>
            </a:r>
            <a:endParaRPr lang="zh-CN" altLang="en-US" sz="3840" dirty="0"/>
          </a:p>
        </p:txBody>
      </p:sp>
      <p:sp>
        <p:nvSpPr>
          <p:cNvPr id="10" name="椭圆 9"/>
          <p:cNvSpPr/>
          <p:nvPr/>
        </p:nvSpPr>
        <p:spPr bwMode="auto">
          <a:xfrm>
            <a:off x="438110" y="1371586"/>
            <a:ext cx="11144290" cy="5486414"/>
          </a:xfrm>
          <a:prstGeom prst="ellipse">
            <a:avLst/>
          </a:prstGeom>
          <a:solidFill>
            <a:schemeClr val="accent2">
              <a:lumMod val="20000"/>
              <a:lumOff val="80000"/>
            </a:schemeClr>
          </a:solidFill>
          <a:ln w="9525" cap="flat" cmpd="sng" algn="ctr">
            <a:solidFill>
              <a:schemeClr val="tx1"/>
            </a:solidFill>
            <a:prstDash val="solid"/>
            <a:round/>
            <a:headEnd type="none" w="med" len="med"/>
            <a:tailEnd type="none" w="med" len="med"/>
          </a:ln>
        </p:spPr>
        <p:txBody>
          <a:bodyPr vert="horz" wrap="square" lIns="109728" tIns="54864" rIns="109728" bIns="54864" numCol="1" rtlCol="0" anchor="t" anchorCtr="0" compatLnSpc="1"/>
          <a:lstStyle/>
          <a:p>
            <a:endParaRPr lang="en-US" altLang="zh-CN" sz="100" dirty="0" smtClean="0"/>
          </a:p>
          <a:p>
            <a:pPr>
              <a:lnSpc>
                <a:spcPct val="150000"/>
              </a:lnSpc>
            </a:pPr>
            <a:r>
              <a:rPr lang="zh-CN" altLang="en-US" sz="2880" b="1" dirty="0" smtClean="0">
                <a:solidFill>
                  <a:srgbClr val="FF0000"/>
                </a:solidFill>
              </a:rPr>
              <a:t>单位安全生产第一责任人</a:t>
            </a:r>
            <a:r>
              <a:rPr lang="en-US" altLang="zh-CN" sz="2880" b="1" dirty="0" smtClean="0">
                <a:solidFill>
                  <a:srgbClr val="FF0000"/>
                </a:solidFill>
              </a:rPr>
              <a:t>—</a:t>
            </a:r>
            <a:r>
              <a:rPr lang="zh-CN" altLang="en-US" sz="2880" b="1" dirty="0" smtClean="0">
                <a:solidFill>
                  <a:srgbClr val="FF0000"/>
                </a:solidFill>
              </a:rPr>
              <a:t>单位主要负责人。</a:t>
            </a:r>
            <a:r>
              <a:rPr lang="zh-CN" altLang="en-US" sz="2880" dirty="0" smtClean="0"/>
              <a:t>生产经营主要负责人是指对本单位生产经营负全面责任，</a:t>
            </a:r>
            <a:r>
              <a:rPr lang="zh-CN" altLang="en-US" sz="2880" dirty="0" smtClean="0">
                <a:solidFill>
                  <a:schemeClr val="tx1"/>
                </a:solidFill>
              </a:rPr>
              <a:t>有</a:t>
            </a:r>
            <a:r>
              <a:rPr lang="zh-CN" altLang="en-US" sz="2880" dirty="0" smtClean="0">
                <a:hlinkClick r:id="rId1"/>
              </a:rPr>
              <a:t>生产经营决策权</a:t>
            </a:r>
            <a:r>
              <a:rPr lang="zh-CN" altLang="en-US" sz="2880" dirty="0" smtClean="0">
                <a:solidFill>
                  <a:schemeClr val="tx1"/>
                </a:solidFill>
              </a:rPr>
              <a:t>的</a:t>
            </a:r>
            <a:r>
              <a:rPr lang="zh-CN" altLang="en-US" sz="2880" dirty="0" smtClean="0"/>
              <a:t>人员。具体指有限责任公司或股份有限公司的董事长、总经理，其他生产经营单位的厂长、经理、</a:t>
            </a:r>
            <a:r>
              <a:rPr lang="en-US" sz="2880" dirty="0" err="1" smtClean="0">
                <a:hlinkClick r:id="rId2"/>
              </a:rPr>
              <a:t>矿长</a:t>
            </a:r>
            <a:r>
              <a:rPr lang="zh-CN" altLang="en-US" sz="2880" dirty="0" smtClean="0"/>
              <a:t>、投资人等。</a:t>
            </a:r>
            <a:endParaRPr lang="zh-CN" altLang="en-US" sz="2880" i="1" dirty="0" smtClean="0">
              <a:solidFill>
                <a:schemeClr val="bg1"/>
              </a:solidFill>
            </a:endParaRPr>
          </a:p>
          <a:p>
            <a:endParaRPr lang="zh-CN" altLang="en-US" sz="3360" dirty="0" smtClean="0"/>
          </a:p>
        </p:txBody>
      </p:sp>
    </p:spTree>
  </p:cSld>
  <p:clrMapOvr>
    <a:masterClrMapping/>
  </p:clrMapOvr>
  <p:transition advTm="98639">
    <p:wedge/>
  </p:transition>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475" name="Picture 2" descr="å¾ç"/>
          <p:cNvPicPr>
            <a:picLocks noChangeAspect="1" noChangeArrowheads="1"/>
          </p:cNvPicPr>
          <p:nvPr/>
        </p:nvPicPr>
        <p:blipFill>
          <a:blip r:embed="rId1"/>
          <a:srcRect/>
          <a:stretch>
            <a:fillRect/>
          </a:stretch>
        </p:blipFill>
        <p:spPr bwMode="auto">
          <a:xfrm>
            <a:off x="958850" y="689610"/>
            <a:ext cx="9998075" cy="5801995"/>
          </a:xfrm>
          <a:prstGeom prst="rect">
            <a:avLst/>
          </a:prstGeom>
          <a:noFill/>
          <a:ln w="9525">
            <a:noFill/>
            <a:miter lim="800000"/>
            <a:headEnd/>
            <a:tailEnd/>
          </a:ln>
        </p:spPr>
      </p:pic>
    </p:spTree>
  </p:cSld>
  <p:clrMapOvr>
    <a:masterClrMapping/>
  </p:clrMapOvr>
  <p:transition spd="slow">
    <p:push dir="d"/>
  </p:transition>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6499" name="Picture 2" descr="å¾ç"/>
          <p:cNvPicPr>
            <a:picLocks noChangeAspect="1" noChangeArrowheads="1"/>
          </p:cNvPicPr>
          <p:nvPr/>
        </p:nvPicPr>
        <p:blipFill>
          <a:blip r:embed="rId1"/>
          <a:srcRect/>
          <a:stretch>
            <a:fillRect/>
          </a:stretch>
        </p:blipFill>
        <p:spPr bwMode="auto">
          <a:xfrm>
            <a:off x="971550" y="859790"/>
            <a:ext cx="9884410" cy="5573395"/>
          </a:xfrm>
          <a:prstGeom prst="rect">
            <a:avLst/>
          </a:prstGeom>
          <a:noFill/>
          <a:ln w="9525">
            <a:noFill/>
            <a:miter lim="800000"/>
            <a:headEnd/>
            <a:tailEnd/>
          </a:ln>
        </p:spPr>
      </p:pic>
    </p:spTree>
  </p:cSld>
  <p:clrMapOvr>
    <a:masterClrMapping/>
  </p:clrMapOvr>
  <p:transition spd="slow">
    <p:plus/>
  </p:transition>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7523" name="Picture 2" descr="å¾ç"/>
          <p:cNvPicPr>
            <a:picLocks noChangeAspect="1" noChangeArrowheads="1"/>
          </p:cNvPicPr>
          <p:nvPr/>
        </p:nvPicPr>
        <p:blipFill>
          <a:blip r:embed="rId1"/>
          <a:srcRect/>
          <a:stretch>
            <a:fillRect/>
          </a:stretch>
        </p:blipFill>
        <p:spPr bwMode="auto">
          <a:xfrm>
            <a:off x="1705610" y="691515"/>
            <a:ext cx="10219055" cy="5753100"/>
          </a:xfrm>
          <a:prstGeom prst="rect">
            <a:avLst/>
          </a:prstGeom>
          <a:noFill/>
          <a:ln w="9525">
            <a:noFill/>
            <a:miter lim="800000"/>
            <a:headEnd/>
            <a:tailEnd/>
          </a:ln>
        </p:spPr>
      </p:pic>
    </p:spTree>
  </p:cSld>
  <p:clrMapOvr>
    <a:masterClrMapping/>
  </p:clrMapOvr>
  <p:transition spd="slow">
    <p:plus/>
  </p:transition>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3" name="TextBox 10"/>
          <p:cNvSpPr txBox="1">
            <a:spLocks noChangeArrowheads="1"/>
          </p:cNvSpPr>
          <p:nvPr/>
        </p:nvSpPr>
        <p:spPr bwMode="auto">
          <a:xfrm>
            <a:off x="3301365" y="369570"/>
            <a:ext cx="8281035" cy="625475"/>
          </a:xfrm>
          <a:prstGeom prst="rect">
            <a:avLst/>
          </a:prstGeom>
          <a:solidFill>
            <a:schemeClr val="bg1">
              <a:alpha val="70195"/>
            </a:schemeClr>
          </a:solidFill>
          <a:ln w="9525">
            <a:noFill/>
            <a:miter lim="800000"/>
          </a:ln>
        </p:spPr>
        <p:txBody>
          <a:bodyPr wrap="square" lIns="109723" tIns="54861" rIns="109723" bIns="54861">
            <a:spAutoFit/>
          </a:bodyPr>
          <a:lstStyle/>
          <a:p>
            <a:r>
              <a:rPr lang="en-US" altLang="zh-CN" sz="3360" b="1" dirty="0" smtClean="0">
                <a:solidFill>
                  <a:srgbClr val="FF0000"/>
                </a:solidFill>
              </a:rPr>
              <a:t>                  </a:t>
            </a:r>
            <a:r>
              <a:rPr lang="zh-CN" altLang="zh-CN" sz="3360" b="1" dirty="0" smtClean="0">
                <a:solidFill>
                  <a:srgbClr val="FF0000"/>
                </a:solidFill>
              </a:rPr>
              <a:t>昆山</a:t>
            </a:r>
            <a:r>
              <a:rPr lang="zh-CN" altLang="zh-CN" sz="3360" b="1" dirty="0">
                <a:solidFill>
                  <a:srgbClr val="FF0000"/>
                </a:solidFill>
              </a:rPr>
              <a:t>“</a:t>
            </a:r>
            <a:r>
              <a:rPr lang="en-US" altLang="zh-CN" sz="3360" b="1" dirty="0">
                <a:solidFill>
                  <a:srgbClr val="FF0000"/>
                </a:solidFill>
              </a:rPr>
              <a:t>8</a:t>
            </a:r>
            <a:r>
              <a:rPr lang="zh-CN" altLang="zh-CN" sz="3360" b="1" dirty="0">
                <a:solidFill>
                  <a:srgbClr val="FF0000"/>
                </a:solidFill>
              </a:rPr>
              <a:t>•</a:t>
            </a:r>
            <a:r>
              <a:rPr lang="en-US" altLang="zh-CN" sz="3360" b="1" dirty="0">
                <a:solidFill>
                  <a:srgbClr val="FF0000"/>
                </a:solidFill>
              </a:rPr>
              <a:t>2</a:t>
            </a:r>
            <a:r>
              <a:rPr lang="zh-CN" altLang="zh-CN" sz="3360" b="1" dirty="0">
                <a:solidFill>
                  <a:srgbClr val="FF0000"/>
                </a:solidFill>
              </a:rPr>
              <a:t>”特别重大爆炸事故</a:t>
            </a:r>
            <a:endParaRPr lang="zh-CN" altLang="zh-CN" sz="3360" b="1" dirty="0">
              <a:solidFill>
                <a:srgbClr val="FF0000"/>
              </a:solidFill>
            </a:endParaRPr>
          </a:p>
        </p:txBody>
      </p:sp>
      <p:sp>
        <p:nvSpPr>
          <p:cNvPr id="117764" name="矩形 28"/>
          <p:cNvSpPr>
            <a:spLocks noChangeArrowheads="1"/>
          </p:cNvSpPr>
          <p:nvPr/>
        </p:nvSpPr>
        <p:spPr bwMode="auto">
          <a:xfrm>
            <a:off x="1038227" y="1028700"/>
            <a:ext cx="4543424" cy="1106170"/>
          </a:xfrm>
          <a:prstGeom prst="rect">
            <a:avLst/>
          </a:prstGeom>
          <a:noFill/>
          <a:ln w="9525">
            <a:noFill/>
            <a:miter lim="800000"/>
          </a:ln>
        </p:spPr>
        <p:txBody>
          <a:bodyPr lIns="109723" tIns="54861" rIns="109723" bIns="54861">
            <a:spAutoFit/>
          </a:bodyPr>
          <a:lstStyle/>
          <a:p>
            <a:pPr algn="ctr"/>
            <a:r>
              <a:rPr lang="zh-CN" altLang="zh-CN" sz="2880" dirty="0"/>
              <a:t>　　</a:t>
            </a:r>
            <a:endParaRPr lang="zh-CN" altLang="zh-CN" sz="2880" dirty="0"/>
          </a:p>
          <a:p>
            <a:pPr algn="ctr">
              <a:lnSpc>
                <a:spcPct val="125000"/>
              </a:lnSpc>
            </a:pPr>
            <a:endParaRPr lang="en-US" altLang="zh-CN" sz="2880" dirty="0">
              <a:solidFill>
                <a:schemeClr val="hlink"/>
              </a:solidFill>
              <a:latin typeface="微软雅黑" panose="020B0503020204020204" pitchFamily="34" charset="-122"/>
              <a:ea typeface="微软雅黑" panose="020B0503020204020204" pitchFamily="34" charset="-122"/>
              <a:sym typeface="Wingdings" panose="05000000000000000000" pitchFamily="2" charset="2"/>
            </a:endParaRPr>
          </a:p>
        </p:txBody>
      </p:sp>
      <p:sp>
        <p:nvSpPr>
          <p:cNvPr id="117765" name="Text Box 5"/>
          <p:cNvSpPr txBox="1">
            <a:spLocks noChangeArrowheads="1"/>
          </p:cNvSpPr>
          <p:nvPr/>
        </p:nvSpPr>
        <p:spPr bwMode="auto">
          <a:xfrm>
            <a:off x="1123950" y="1885951"/>
            <a:ext cx="5143500" cy="1637030"/>
          </a:xfrm>
          <a:prstGeom prst="rect">
            <a:avLst/>
          </a:prstGeom>
          <a:noFill/>
          <a:ln w="9525">
            <a:noFill/>
            <a:miter lim="800000"/>
          </a:ln>
        </p:spPr>
        <p:txBody>
          <a:bodyPr lIns="109723" tIns="54861" rIns="109723" bIns="54861">
            <a:spAutoFit/>
          </a:bodyPr>
          <a:lstStyle/>
          <a:p>
            <a:r>
              <a:rPr lang="zh-CN" altLang="en-US" sz="4320" b="1" dirty="0">
                <a:sym typeface="仿宋_GB2312" charset="-122"/>
              </a:rPr>
              <a:t> </a:t>
            </a:r>
            <a:r>
              <a:rPr lang="zh-CN" altLang="en-US" sz="960" b="1" dirty="0">
                <a:sym typeface="仿宋_GB2312" charset="-122"/>
              </a:rPr>
              <a:t>    </a:t>
            </a:r>
            <a:endParaRPr lang="zh-CN" altLang="en-US" sz="960" b="1" dirty="0">
              <a:solidFill>
                <a:srgbClr val="800000"/>
              </a:solidFill>
              <a:sym typeface="仿宋_GB2312" charset="-122"/>
            </a:endParaRPr>
          </a:p>
          <a:p>
            <a:pPr>
              <a:lnSpc>
                <a:spcPct val="130000"/>
              </a:lnSpc>
            </a:pPr>
            <a:r>
              <a:rPr lang="zh-CN" altLang="en-US" sz="4320" b="1" dirty="0">
                <a:solidFill>
                  <a:srgbClr val="800000"/>
                </a:solidFill>
                <a:sym typeface="仿宋_GB2312" charset="-122"/>
              </a:rPr>
              <a:t>   </a:t>
            </a:r>
            <a:r>
              <a:rPr lang="zh-CN" altLang="en-US" sz="3360" b="1" dirty="0">
                <a:solidFill>
                  <a:srgbClr val="800000"/>
                </a:solidFill>
                <a:sym typeface="仿宋_GB2312" charset="-122"/>
              </a:rPr>
              <a:t>	</a:t>
            </a:r>
            <a:endParaRPr lang="zh-CN" altLang="en-US" sz="3360" b="1" dirty="0"/>
          </a:p>
        </p:txBody>
      </p:sp>
      <p:sp>
        <p:nvSpPr>
          <p:cNvPr id="117766" name="矩形 5"/>
          <p:cNvSpPr>
            <a:spLocks noChangeArrowheads="1"/>
          </p:cNvSpPr>
          <p:nvPr/>
        </p:nvSpPr>
        <p:spPr bwMode="auto">
          <a:xfrm>
            <a:off x="952501" y="1371600"/>
            <a:ext cx="3600450" cy="5565775"/>
          </a:xfrm>
          <a:prstGeom prst="rect">
            <a:avLst/>
          </a:prstGeom>
          <a:noFill/>
          <a:ln w="9525">
            <a:noFill/>
            <a:miter lim="800000"/>
          </a:ln>
        </p:spPr>
        <p:txBody>
          <a:bodyPr lIns="109723" tIns="54861" rIns="109723" bIns="54861">
            <a:spAutoFit/>
          </a:bodyPr>
          <a:lstStyle/>
          <a:p>
            <a:pPr>
              <a:lnSpc>
                <a:spcPct val="120000"/>
              </a:lnSpc>
            </a:pPr>
            <a:r>
              <a:rPr lang="en-US" altLang="zh-CN" sz="1920" dirty="0"/>
              <a:t>2014</a:t>
            </a:r>
            <a:r>
              <a:rPr lang="zh-CN" altLang="zh-CN" sz="1920" dirty="0"/>
              <a:t>年</a:t>
            </a:r>
            <a:r>
              <a:rPr lang="en-US" altLang="zh-CN" sz="1920" dirty="0"/>
              <a:t>8</a:t>
            </a:r>
            <a:r>
              <a:rPr lang="zh-CN" altLang="zh-CN" sz="1920" dirty="0"/>
              <a:t>月</a:t>
            </a:r>
            <a:r>
              <a:rPr lang="en-US" altLang="zh-CN" sz="1920" dirty="0"/>
              <a:t>2</a:t>
            </a:r>
            <a:r>
              <a:rPr lang="zh-CN" altLang="zh-CN" sz="1920" dirty="0"/>
              <a:t>日</a:t>
            </a:r>
            <a:r>
              <a:rPr lang="en-US" altLang="zh-CN" sz="1920" dirty="0"/>
              <a:t>7</a:t>
            </a:r>
            <a:r>
              <a:rPr lang="zh-CN" altLang="zh-CN" sz="1920" dirty="0"/>
              <a:t>时</a:t>
            </a:r>
            <a:r>
              <a:rPr lang="en-US" altLang="zh-CN" sz="1920" dirty="0"/>
              <a:t>34</a:t>
            </a:r>
            <a:r>
              <a:rPr lang="zh-CN" altLang="zh-CN" sz="1920" dirty="0"/>
              <a:t>分</a:t>
            </a:r>
            <a:r>
              <a:rPr lang="zh-CN" altLang="zh-CN" sz="1920" dirty="0" smtClean="0"/>
              <a:t>，昆</a:t>
            </a:r>
            <a:r>
              <a:rPr lang="zh-CN" altLang="zh-CN" sz="1920" dirty="0"/>
              <a:t>山中荣金属制品有限公司</a:t>
            </a:r>
            <a:r>
              <a:rPr lang="en-US" altLang="zh-CN" sz="1920" dirty="0"/>
              <a:t>(</a:t>
            </a:r>
            <a:r>
              <a:rPr lang="zh-CN" altLang="zh-CN" sz="1920" dirty="0"/>
              <a:t>台商独资企业</a:t>
            </a:r>
            <a:r>
              <a:rPr lang="zh-CN" altLang="zh-CN" sz="1920" dirty="0" smtClean="0"/>
              <a:t>，抛</a:t>
            </a:r>
            <a:r>
              <a:rPr lang="zh-CN" altLang="zh-CN" sz="1920" dirty="0"/>
              <a:t>光二车间</a:t>
            </a:r>
            <a:r>
              <a:rPr lang="en-US" altLang="zh-CN" sz="1920" dirty="0"/>
              <a:t>(</a:t>
            </a:r>
            <a:r>
              <a:rPr lang="zh-CN" altLang="zh-CN" sz="1920" dirty="0"/>
              <a:t>即</a:t>
            </a:r>
            <a:r>
              <a:rPr lang="en-US" altLang="zh-CN" sz="1920" dirty="0"/>
              <a:t>4</a:t>
            </a:r>
            <a:r>
              <a:rPr lang="zh-CN" altLang="zh-CN" sz="1920" dirty="0"/>
              <a:t>号厂房</a:t>
            </a:r>
            <a:r>
              <a:rPr lang="zh-CN" altLang="zh-CN" sz="1920" dirty="0" smtClean="0"/>
              <a:t>，发</a:t>
            </a:r>
            <a:r>
              <a:rPr lang="zh-CN" altLang="zh-CN" sz="1920" dirty="0"/>
              <a:t>生特别重大铝粉尘爆炸事故，当天造成</a:t>
            </a:r>
            <a:r>
              <a:rPr lang="en-US" altLang="zh-CN" sz="1920" dirty="0">
                <a:solidFill>
                  <a:srgbClr val="FF0000"/>
                </a:solidFill>
              </a:rPr>
              <a:t>75</a:t>
            </a:r>
            <a:r>
              <a:rPr lang="zh-CN" altLang="zh-CN" sz="1920" dirty="0">
                <a:solidFill>
                  <a:srgbClr val="FF0000"/>
                </a:solidFill>
              </a:rPr>
              <a:t>人</a:t>
            </a:r>
            <a:r>
              <a:rPr lang="zh-CN" altLang="zh-CN" sz="1920" dirty="0"/>
              <a:t>死亡、</a:t>
            </a:r>
            <a:r>
              <a:rPr lang="en-US" altLang="zh-CN" sz="1920" dirty="0">
                <a:solidFill>
                  <a:srgbClr val="FF0000"/>
                </a:solidFill>
              </a:rPr>
              <a:t>185</a:t>
            </a:r>
            <a:r>
              <a:rPr lang="zh-CN" altLang="zh-CN" sz="1920" dirty="0">
                <a:solidFill>
                  <a:srgbClr val="FF0000"/>
                </a:solidFill>
              </a:rPr>
              <a:t>人</a:t>
            </a:r>
            <a:r>
              <a:rPr lang="zh-CN" altLang="zh-CN" sz="1920" dirty="0"/>
              <a:t>受伤。依照《生产安全事故报告和调查处理条例》</a:t>
            </a:r>
            <a:r>
              <a:rPr lang="en-US" altLang="zh-CN" sz="1920" dirty="0"/>
              <a:t>(</a:t>
            </a:r>
            <a:r>
              <a:rPr lang="zh-CN" altLang="zh-CN" sz="1920" dirty="0"/>
              <a:t>国务院令第</a:t>
            </a:r>
            <a:r>
              <a:rPr lang="en-US" altLang="zh-CN" sz="1920" dirty="0"/>
              <a:t>493</a:t>
            </a:r>
            <a:r>
              <a:rPr lang="zh-CN" altLang="zh-CN" sz="1920" dirty="0"/>
              <a:t>号</a:t>
            </a:r>
            <a:r>
              <a:rPr lang="en-US" altLang="zh-CN" sz="1920" dirty="0"/>
              <a:t>)</a:t>
            </a:r>
            <a:r>
              <a:rPr lang="zh-CN" altLang="zh-CN" sz="1920" dirty="0"/>
              <a:t>规定的事故发生后</a:t>
            </a:r>
            <a:r>
              <a:rPr lang="en-US" altLang="zh-CN" sz="1920" dirty="0"/>
              <a:t>30</a:t>
            </a:r>
            <a:r>
              <a:rPr lang="zh-CN" altLang="zh-CN" sz="1920" dirty="0"/>
              <a:t>日报告期，</a:t>
            </a:r>
            <a:r>
              <a:rPr lang="zh-CN" altLang="zh-CN" sz="1920" dirty="0">
                <a:solidFill>
                  <a:srgbClr val="FF0000"/>
                </a:solidFill>
              </a:rPr>
              <a:t>共有</a:t>
            </a:r>
            <a:r>
              <a:rPr lang="en-US" altLang="zh-CN" sz="1920" dirty="0">
                <a:solidFill>
                  <a:srgbClr val="FF0000"/>
                </a:solidFill>
              </a:rPr>
              <a:t>97</a:t>
            </a:r>
            <a:r>
              <a:rPr lang="zh-CN" altLang="zh-CN" sz="1920" dirty="0">
                <a:solidFill>
                  <a:srgbClr val="FF0000"/>
                </a:solidFill>
              </a:rPr>
              <a:t>人死亡</a:t>
            </a:r>
            <a:r>
              <a:rPr lang="zh-CN" altLang="zh-CN" sz="1920" dirty="0"/>
              <a:t>、</a:t>
            </a:r>
            <a:r>
              <a:rPr lang="en-US" altLang="zh-CN" sz="1920" dirty="0"/>
              <a:t>163</a:t>
            </a:r>
            <a:r>
              <a:rPr lang="zh-CN" altLang="zh-CN" sz="1920" dirty="0"/>
              <a:t>人受伤</a:t>
            </a:r>
            <a:r>
              <a:rPr lang="en-US" altLang="zh-CN" sz="1920" dirty="0"/>
              <a:t>(</a:t>
            </a:r>
            <a:r>
              <a:rPr lang="zh-CN" altLang="zh-CN" sz="1920" dirty="0"/>
              <a:t>事故报告期后，经全力抢救医治无效陆续死亡</a:t>
            </a:r>
            <a:r>
              <a:rPr lang="en-US" altLang="zh-CN" sz="1920" dirty="0"/>
              <a:t>49</a:t>
            </a:r>
            <a:r>
              <a:rPr lang="zh-CN" altLang="zh-CN" sz="1920" dirty="0"/>
              <a:t>人，尚有</a:t>
            </a:r>
            <a:r>
              <a:rPr lang="en-US" altLang="zh-CN" sz="1920" dirty="0"/>
              <a:t>95</a:t>
            </a:r>
            <a:r>
              <a:rPr lang="zh-CN" altLang="zh-CN" sz="1920" dirty="0"/>
              <a:t>名伤员在医院治疗，病情基本稳定</a:t>
            </a:r>
            <a:r>
              <a:rPr lang="en-US" altLang="zh-CN" sz="1920" dirty="0"/>
              <a:t>)</a:t>
            </a:r>
            <a:r>
              <a:rPr lang="zh-CN" altLang="zh-CN" sz="1920" dirty="0"/>
              <a:t>，直接经济损失</a:t>
            </a:r>
            <a:r>
              <a:rPr lang="en-US" altLang="zh-CN" sz="1920" dirty="0"/>
              <a:t>3.51</a:t>
            </a:r>
            <a:r>
              <a:rPr lang="zh-CN" altLang="zh-CN" sz="1920" dirty="0"/>
              <a:t>亿元。</a:t>
            </a:r>
            <a:endParaRPr lang="zh-CN" altLang="zh-CN" sz="1920" dirty="0"/>
          </a:p>
          <a:p>
            <a:endParaRPr lang="zh-CN" altLang="zh-CN" sz="2160" dirty="0">
              <a:solidFill>
                <a:srgbClr val="FF0000"/>
              </a:solidFill>
            </a:endParaRPr>
          </a:p>
          <a:p>
            <a:pPr algn="ctr"/>
            <a:endParaRPr lang="en-US" altLang="zh-CN" sz="100" dirty="0"/>
          </a:p>
          <a:p>
            <a:pPr algn="ctr"/>
            <a:endParaRPr lang="en-US" altLang="zh-CN" sz="100" dirty="0"/>
          </a:p>
          <a:p>
            <a:pPr algn="ctr"/>
            <a:endParaRPr lang="en-US" altLang="zh-CN" sz="100" dirty="0"/>
          </a:p>
          <a:p>
            <a:pPr algn="ctr"/>
            <a:endParaRPr lang="en-US" altLang="zh-CN" sz="100" dirty="0"/>
          </a:p>
          <a:p>
            <a:pPr algn="ctr"/>
            <a:endParaRPr lang="en-US" altLang="zh-CN" sz="100" dirty="0"/>
          </a:p>
          <a:p>
            <a:pPr algn="ctr"/>
            <a:endParaRPr lang="en-US" altLang="zh-CN" sz="100" dirty="0"/>
          </a:p>
          <a:p>
            <a:pPr algn="ctr"/>
            <a:endParaRPr lang="en-US" altLang="zh-CN" sz="100" dirty="0"/>
          </a:p>
          <a:p>
            <a:pPr algn="ctr"/>
            <a:endParaRPr lang="en-US" altLang="zh-CN" sz="100" dirty="0"/>
          </a:p>
          <a:p>
            <a:pPr algn="ctr"/>
            <a:endParaRPr lang="en-US" altLang="zh-CN" sz="100" dirty="0"/>
          </a:p>
          <a:p>
            <a:pPr algn="ctr"/>
            <a:endParaRPr lang="en-US" altLang="zh-CN" sz="100" dirty="0"/>
          </a:p>
          <a:p>
            <a:pPr algn="ctr"/>
            <a:endParaRPr lang="zh-CN" altLang="en-US" sz="100" dirty="0"/>
          </a:p>
        </p:txBody>
      </p:sp>
      <p:pic>
        <p:nvPicPr>
          <p:cNvPr id="117767" name="Picture 4" descr="http://img04.hc360.com/pf/201408/201408141550278203.jpg"/>
          <p:cNvPicPr>
            <a:picLocks noChangeAspect="1" noChangeArrowheads="1"/>
          </p:cNvPicPr>
          <p:nvPr/>
        </p:nvPicPr>
        <p:blipFill>
          <a:blip r:embed="rId1" cstate="print"/>
          <a:srcRect/>
          <a:stretch>
            <a:fillRect/>
          </a:stretch>
        </p:blipFill>
        <p:spPr bwMode="auto">
          <a:xfrm>
            <a:off x="4833620" y="1439545"/>
            <a:ext cx="6340475" cy="4671695"/>
          </a:xfrm>
          <a:prstGeom prst="rect">
            <a:avLst/>
          </a:prstGeom>
          <a:noFill/>
          <a:ln w="9525">
            <a:noFill/>
            <a:miter lim="800000"/>
            <a:headEnd/>
            <a:tailEnd/>
          </a:ln>
        </p:spPr>
      </p:pic>
      <p:sp>
        <p:nvSpPr>
          <p:cNvPr id="8" name="前凸带形 7"/>
          <p:cNvSpPr/>
          <p:nvPr/>
        </p:nvSpPr>
        <p:spPr>
          <a:xfrm>
            <a:off x="2691765" y="369570"/>
            <a:ext cx="2478405" cy="732790"/>
          </a:xfrm>
          <a:prstGeom prst="ribbon">
            <a:avLst>
              <a:gd name="adj1" fmla="val 16667"/>
              <a:gd name="adj2" fmla="val 50000"/>
            </a:avLst>
          </a:prstGeom>
          <a:solidFill>
            <a:srgbClr val="FF0000"/>
          </a:solidFill>
          <a:ln w="9525" cap="flat" cmpd="sng">
            <a:solidFill>
              <a:schemeClr val="tx1"/>
            </a:solidFill>
            <a:prstDash val="solid"/>
            <a:headEnd type="none" w="med" len="med"/>
            <a:tailEnd type="none" w="med" len="med"/>
          </a:ln>
        </p:spPr>
        <p:txBody>
          <a:bodyPr/>
          <a:lstStyle/>
          <a:p>
            <a:pPr algn="ctr" eaLnBrk="1" hangingPunct="1"/>
            <a:r>
              <a:rPr lang="zh-CN" altLang="en-US" sz="1920" b="1" dirty="0" smtClean="0">
                <a:solidFill>
                  <a:schemeClr val="bg1"/>
                </a:solidFill>
                <a:latin typeface="Arial" panose="020B0604020202020204" pitchFamily="34" charset="0"/>
              </a:rPr>
              <a:t>特别重大事故案例</a:t>
            </a:r>
            <a:endParaRPr lang="zh-CN" altLang="en-US" sz="1920" b="1" dirty="0">
              <a:solidFill>
                <a:schemeClr val="bg1"/>
              </a:solidFill>
              <a:latin typeface="Arial" panose="020B0604020202020204" pitchFamily="34" charset="0"/>
            </a:endParaRPr>
          </a:p>
        </p:txBody>
      </p:sp>
    </p:spTree>
  </p:cSld>
  <p:clrMapOvr>
    <a:masterClrMapping/>
  </p:clrMapOvr>
  <p:transition>
    <p:newsflash/>
  </p:transition>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5" name="TextBox 10"/>
          <p:cNvSpPr txBox="1">
            <a:spLocks noChangeArrowheads="1"/>
          </p:cNvSpPr>
          <p:nvPr/>
        </p:nvSpPr>
        <p:spPr bwMode="auto">
          <a:xfrm>
            <a:off x="952501" y="600077"/>
            <a:ext cx="10454640" cy="625475"/>
          </a:xfrm>
          <a:prstGeom prst="rect">
            <a:avLst/>
          </a:prstGeom>
          <a:solidFill>
            <a:schemeClr val="bg1">
              <a:alpha val="70195"/>
            </a:schemeClr>
          </a:solidFill>
          <a:ln w="9525">
            <a:noFill/>
            <a:miter lim="800000"/>
          </a:ln>
        </p:spPr>
        <p:txBody>
          <a:bodyPr lIns="109723" tIns="54861" rIns="109723" bIns="54861">
            <a:spAutoFit/>
          </a:bodyPr>
          <a:lstStyle/>
          <a:p>
            <a:pPr algn="ctr"/>
            <a:r>
              <a:rPr lang="zh-CN" altLang="zh-CN" sz="3360" dirty="0">
                <a:solidFill>
                  <a:srgbClr val="FF0000"/>
                </a:solidFill>
              </a:rPr>
              <a:t>昆山“</a:t>
            </a:r>
            <a:r>
              <a:rPr lang="en-US" altLang="zh-CN" sz="3360" b="1" dirty="0">
                <a:solidFill>
                  <a:srgbClr val="FF0000"/>
                </a:solidFill>
              </a:rPr>
              <a:t>8</a:t>
            </a:r>
            <a:r>
              <a:rPr lang="zh-CN" altLang="zh-CN" sz="3360" b="1" dirty="0">
                <a:solidFill>
                  <a:srgbClr val="FF0000"/>
                </a:solidFill>
              </a:rPr>
              <a:t>•</a:t>
            </a:r>
            <a:r>
              <a:rPr lang="en-US" altLang="zh-CN" sz="3360" b="1" dirty="0">
                <a:solidFill>
                  <a:srgbClr val="FF0000"/>
                </a:solidFill>
              </a:rPr>
              <a:t>2</a:t>
            </a:r>
            <a:r>
              <a:rPr lang="zh-CN" altLang="zh-CN" sz="3360" b="1" dirty="0">
                <a:solidFill>
                  <a:srgbClr val="FF0000"/>
                </a:solidFill>
              </a:rPr>
              <a:t>”特别重大爆炸事故</a:t>
            </a:r>
            <a:endParaRPr lang="zh-CN" altLang="zh-CN" sz="3360" b="1" dirty="0">
              <a:solidFill>
                <a:srgbClr val="FF0000"/>
              </a:solidFill>
            </a:endParaRPr>
          </a:p>
        </p:txBody>
      </p:sp>
      <p:sp>
        <p:nvSpPr>
          <p:cNvPr id="120836" name="矩形 28"/>
          <p:cNvSpPr>
            <a:spLocks noChangeArrowheads="1"/>
          </p:cNvSpPr>
          <p:nvPr/>
        </p:nvSpPr>
        <p:spPr bwMode="auto">
          <a:xfrm>
            <a:off x="1038227" y="1028700"/>
            <a:ext cx="4543424" cy="1106170"/>
          </a:xfrm>
          <a:prstGeom prst="rect">
            <a:avLst/>
          </a:prstGeom>
          <a:noFill/>
          <a:ln w="9525">
            <a:noFill/>
            <a:miter lim="800000"/>
          </a:ln>
        </p:spPr>
        <p:txBody>
          <a:bodyPr lIns="109723" tIns="54861" rIns="109723" bIns="54861">
            <a:spAutoFit/>
          </a:bodyPr>
          <a:lstStyle/>
          <a:p>
            <a:pPr algn="ctr"/>
            <a:r>
              <a:rPr lang="zh-CN" altLang="zh-CN" sz="2880" dirty="0"/>
              <a:t>　　</a:t>
            </a:r>
            <a:endParaRPr lang="zh-CN" altLang="zh-CN" sz="2880" dirty="0"/>
          </a:p>
          <a:p>
            <a:pPr algn="ctr">
              <a:lnSpc>
                <a:spcPct val="125000"/>
              </a:lnSpc>
            </a:pPr>
            <a:endParaRPr lang="en-US" altLang="zh-CN" sz="2880" dirty="0">
              <a:solidFill>
                <a:schemeClr val="hlink"/>
              </a:solidFill>
              <a:latin typeface="微软雅黑" panose="020B0503020204020204" pitchFamily="34" charset="-122"/>
              <a:ea typeface="微软雅黑" panose="020B0503020204020204" pitchFamily="34" charset="-122"/>
              <a:sym typeface="Wingdings" panose="05000000000000000000" pitchFamily="2" charset="2"/>
            </a:endParaRPr>
          </a:p>
        </p:txBody>
      </p:sp>
      <p:sp>
        <p:nvSpPr>
          <p:cNvPr id="120837" name="Text Box 5"/>
          <p:cNvSpPr txBox="1">
            <a:spLocks noChangeArrowheads="1"/>
          </p:cNvSpPr>
          <p:nvPr/>
        </p:nvSpPr>
        <p:spPr bwMode="auto">
          <a:xfrm>
            <a:off x="1123950" y="1885951"/>
            <a:ext cx="5143500" cy="1637030"/>
          </a:xfrm>
          <a:prstGeom prst="rect">
            <a:avLst/>
          </a:prstGeom>
          <a:noFill/>
          <a:ln w="9525">
            <a:noFill/>
            <a:miter lim="800000"/>
          </a:ln>
        </p:spPr>
        <p:txBody>
          <a:bodyPr lIns="109723" tIns="54861" rIns="109723" bIns="54861">
            <a:spAutoFit/>
          </a:bodyPr>
          <a:lstStyle/>
          <a:p>
            <a:r>
              <a:rPr lang="zh-CN" altLang="en-US" sz="4320" b="1" dirty="0">
                <a:sym typeface="仿宋_GB2312" charset="-122"/>
              </a:rPr>
              <a:t> </a:t>
            </a:r>
            <a:r>
              <a:rPr lang="zh-CN" altLang="en-US" sz="960" b="1" dirty="0">
                <a:sym typeface="仿宋_GB2312" charset="-122"/>
              </a:rPr>
              <a:t>    </a:t>
            </a:r>
            <a:endParaRPr lang="zh-CN" altLang="en-US" sz="960" b="1" dirty="0">
              <a:solidFill>
                <a:srgbClr val="800000"/>
              </a:solidFill>
              <a:sym typeface="仿宋_GB2312" charset="-122"/>
            </a:endParaRPr>
          </a:p>
          <a:p>
            <a:pPr>
              <a:lnSpc>
                <a:spcPct val="130000"/>
              </a:lnSpc>
            </a:pPr>
            <a:r>
              <a:rPr lang="zh-CN" altLang="en-US" sz="4320" b="1" dirty="0">
                <a:solidFill>
                  <a:srgbClr val="800000"/>
                </a:solidFill>
                <a:sym typeface="仿宋_GB2312" charset="-122"/>
              </a:rPr>
              <a:t>   </a:t>
            </a:r>
            <a:r>
              <a:rPr lang="zh-CN" altLang="en-US" sz="3360" b="1" dirty="0">
                <a:solidFill>
                  <a:srgbClr val="800000"/>
                </a:solidFill>
                <a:sym typeface="仿宋_GB2312" charset="-122"/>
              </a:rPr>
              <a:t>	</a:t>
            </a:r>
            <a:endParaRPr lang="zh-CN" altLang="en-US" sz="3360" b="1" dirty="0"/>
          </a:p>
        </p:txBody>
      </p:sp>
      <p:sp>
        <p:nvSpPr>
          <p:cNvPr id="120838" name="矩形 5"/>
          <p:cNvSpPr>
            <a:spLocks noChangeArrowheads="1"/>
          </p:cNvSpPr>
          <p:nvPr/>
        </p:nvSpPr>
        <p:spPr bwMode="auto">
          <a:xfrm>
            <a:off x="952501" y="1371600"/>
            <a:ext cx="3600450" cy="610235"/>
          </a:xfrm>
          <a:prstGeom prst="rect">
            <a:avLst/>
          </a:prstGeom>
          <a:noFill/>
          <a:ln w="9525">
            <a:noFill/>
            <a:miter lim="800000"/>
          </a:ln>
        </p:spPr>
        <p:txBody>
          <a:bodyPr lIns="109723" tIns="54861" rIns="109723" bIns="54861">
            <a:spAutoFit/>
          </a:bodyPr>
          <a:lstStyle/>
          <a:p>
            <a:endParaRPr lang="zh-CN" altLang="zh-CN" sz="2160" dirty="0">
              <a:solidFill>
                <a:srgbClr val="FF0000"/>
              </a:solidFill>
            </a:endParaRPr>
          </a:p>
          <a:p>
            <a:pPr algn="ctr"/>
            <a:endParaRPr lang="en-US" altLang="zh-CN" sz="100" dirty="0"/>
          </a:p>
          <a:p>
            <a:pPr algn="ctr"/>
            <a:endParaRPr lang="en-US" altLang="zh-CN" sz="100" dirty="0"/>
          </a:p>
          <a:p>
            <a:pPr algn="ctr"/>
            <a:endParaRPr lang="en-US" altLang="zh-CN" sz="100" dirty="0"/>
          </a:p>
          <a:p>
            <a:pPr algn="ctr"/>
            <a:endParaRPr lang="en-US" altLang="zh-CN" sz="100" dirty="0"/>
          </a:p>
          <a:p>
            <a:pPr algn="ctr"/>
            <a:endParaRPr lang="en-US" altLang="zh-CN" sz="100" dirty="0"/>
          </a:p>
          <a:p>
            <a:pPr algn="ctr"/>
            <a:endParaRPr lang="en-US" altLang="zh-CN" sz="100" dirty="0"/>
          </a:p>
          <a:p>
            <a:pPr algn="ctr"/>
            <a:endParaRPr lang="en-US" altLang="zh-CN" sz="100" dirty="0"/>
          </a:p>
          <a:p>
            <a:pPr algn="ctr"/>
            <a:endParaRPr lang="en-US" altLang="zh-CN" sz="100" dirty="0"/>
          </a:p>
          <a:p>
            <a:pPr algn="ctr"/>
            <a:endParaRPr lang="en-US" altLang="zh-CN" sz="100" dirty="0"/>
          </a:p>
          <a:p>
            <a:pPr algn="ctr"/>
            <a:endParaRPr lang="en-US" altLang="zh-CN" sz="100" dirty="0"/>
          </a:p>
          <a:p>
            <a:pPr algn="ctr"/>
            <a:endParaRPr lang="zh-CN" altLang="en-US" sz="100" dirty="0"/>
          </a:p>
        </p:txBody>
      </p:sp>
      <p:pic>
        <p:nvPicPr>
          <p:cNvPr id="120839" name="Picture 6" descr="http://img03.hc360.com/pf/201408/201408141505182699.jpg"/>
          <p:cNvPicPr>
            <a:picLocks noChangeAspect="1" noChangeArrowheads="1"/>
          </p:cNvPicPr>
          <p:nvPr/>
        </p:nvPicPr>
        <p:blipFill>
          <a:blip r:embed="rId1" cstate="print"/>
          <a:srcRect/>
          <a:stretch>
            <a:fillRect/>
          </a:stretch>
        </p:blipFill>
        <p:spPr bwMode="auto">
          <a:xfrm>
            <a:off x="649605" y="1371600"/>
            <a:ext cx="5038090" cy="4955540"/>
          </a:xfrm>
          <a:prstGeom prst="rect">
            <a:avLst/>
          </a:prstGeom>
          <a:noFill/>
          <a:ln w="9525">
            <a:noFill/>
            <a:miter lim="800000"/>
            <a:headEnd/>
            <a:tailEnd/>
          </a:ln>
        </p:spPr>
      </p:pic>
      <p:pic>
        <p:nvPicPr>
          <p:cNvPr id="120840" name="Picture 2" descr="t014ea31111ba7cb54e"/>
          <p:cNvPicPr>
            <a:picLocks noChangeAspect="1" noChangeArrowheads="1"/>
          </p:cNvPicPr>
          <p:nvPr/>
        </p:nvPicPr>
        <p:blipFill>
          <a:blip r:embed="rId2" cstate="print"/>
          <a:srcRect/>
          <a:stretch>
            <a:fillRect/>
          </a:stretch>
        </p:blipFill>
        <p:spPr bwMode="auto">
          <a:xfrm>
            <a:off x="6012180" y="1371600"/>
            <a:ext cx="5342255" cy="5180330"/>
          </a:xfrm>
          <a:prstGeom prst="rect">
            <a:avLst/>
          </a:prstGeom>
          <a:noFill/>
          <a:ln w="9525">
            <a:noFill/>
            <a:miter lim="800000"/>
            <a:headEnd/>
            <a:tailEnd/>
          </a:ln>
        </p:spPr>
      </p:pic>
    </p:spTree>
  </p:cSld>
  <p:clrMapOvr>
    <a:masterClrMapping/>
  </p:clrMapOvr>
  <p:transition>
    <p:newsflash/>
  </p:transition>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9" name="TextBox 10"/>
          <p:cNvSpPr txBox="1">
            <a:spLocks noChangeArrowheads="1"/>
          </p:cNvSpPr>
          <p:nvPr/>
        </p:nvSpPr>
        <p:spPr bwMode="auto">
          <a:xfrm>
            <a:off x="1597660" y="600075"/>
            <a:ext cx="9809480" cy="625475"/>
          </a:xfrm>
          <a:prstGeom prst="rect">
            <a:avLst/>
          </a:prstGeom>
          <a:solidFill>
            <a:schemeClr val="bg1">
              <a:alpha val="70195"/>
            </a:schemeClr>
          </a:solidFill>
          <a:ln w="9525">
            <a:noFill/>
            <a:miter lim="800000"/>
          </a:ln>
        </p:spPr>
        <p:txBody>
          <a:bodyPr wrap="square" lIns="109723" tIns="54861" rIns="109723" bIns="54861">
            <a:spAutoFit/>
          </a:bodyPr>
          <a:lstStyle/>
          <a:p>
            <a:pPr algn="ctr"/>
            <a:r>
              <a:rPr lang="zh-CN" altLang="zh-CN" sz="3360" dirty="0">
                <a:solidFill>
                  <a:srgbClr val="FF0000"/>
                </a:solidFill>
              </a:rPr>
              <a:t>昆山“</a:t>
            </a:r>
            <a:r>
              <a:rPr lang="en-US" altLang="zh-CN" sz="3360" b="1" dirty="0">
                <a:solidFill>
                  <a:srgbClr val="FF0000"/>
                </a:solidFill>
              </a:rPr>
              <a:t>8</a:t>
            </a:r>
            <a:r>
              <a:rPr lang="zh-CN" altLang="zh-CN" sz="3360" b="1" dirty="0">
                <a:solidFill>
                  <a:srgbClr val="FF0000"/>
                </a:solidFill>
              </a:rPr>
              <a:t>•</a:t>
            </a:r>
            <a:r>
              <a:rPr lang="en-US" altLang="zh-CN" sz="3360" b="1" dirty="0">
                <a:solidFill>
                  <a:srgbClr val="FF0000"/>
                </a:solidFill>
              </a:rPr>
              <a:t>2</a:t>
            </a:r>
            <a:r>
              <a:rPr lang="zh-CN" altLang="zh-CN" sz="3360" b="1" dirty="0">
                <a:solidFill>
                  <a:srgbClr val="FF0000"/>
                </a:solidFill>
              </a:rPr>
              <a:t>”特别重大爆炸事故</a:t>
            </a:r>
            <a:endParaRPr lang="zh-CN" altLang="zh-CN" sz="3360" b="1" dirty="0">
              <a:solidFill>
                <a:srgbClr val="FF0000"/>
              </a:solidFill>
            </a:endParaRPr>
          </a:p>
        </p:txBody>
      </p:sp>
      <p:sp>
        <p:nvSpPr>
          <p:cNvPr id="121860" name="矩形 28"/>
          <p:cNvSpPr>
            <a:spLocks noChangeArrowheads="1"/>
          </p:cNvSpPr>
          <p:nvPr/>
        </p:nvSpPr>
        <p:spPr bwMode="auto">
          <a:xfrm>
            <a:off x="1038227" y="1028700"/>
            <a:ext cx="4543424" cy="1106170"/>
          </a:xfrm>
          <a:prstGeom prst="rect">
            <a:avLst/>
          </a:prstGeom>
          <a:noFill/>
          <a:ln w="9525">
            <a:noFill/>
            <a:miter lim="800000"/>
          </a:ln>
        </p:spPr>
        <p:txBody>
          <a:bodyPr lIns="109723" tIns="54861" rIns="109723" bIns="54861">
            <a:spAutoFit/>
          </a:bodyPr>
          <a:lstStyle/>
          <a:p>
            <a:pPr algn="ctr"/>
            <a:r>
              <a:rPr lang="zh-CN" altLang="zh-CN" sz="2880" dirty="0"/>
              <a:t>　　</a:t>
            </a:r>
            <a:endParaRPr lang="zh-CN" altLang="zh-CN" sz="2880" dirty="0"/>
          </a:p>
          <a:p>
            <a:pPr algn="ctr">
              <a:lnSpc>
                <a:spcPct val="125000"/>
              </a:lnSpc>
            </a:pPr>
            <a:endParaRPr lang="en-US" altLang="zh-CN" sz="2880" dirty="0">
              <a:solidFill>
                <a:schemeClr val="hlink"/>
              </a:solidFill>
              <a:latin typeface="微软雅黑" panose="020B0503020204020204" pitchFamily="34" charset="-122"/>
              <a:ea typeface="微软雅黑" panose="020B0503020204020204" pitchFamily="34" charset="-122"/>
              <a:sym typeface="Wingdings" panose="05000000000000000000" pitchFamily="2" charset="2"/>
            </a:endParaRPr>
          </a:p>
        </p:txBody>
      </p:sp>
      <p:sp>
        <p:nvSpPr>
          <p:cNvPr id="121861" name="Text Box 5"/>
          <p:cNvSpPr txBox="1">
            <a:spLocks noChangeArrowheads="1"/>
          </p:cNvSpPr>
          <p:nvPr/>
        </p:nvSpPr>
        <p:spPr bwMode="auto">
          <a:xfrm>
            <a:off x="1123950" y="1885951"/>
            <a:ext cx="5143500" cy="1637030"/>
          </a:xfrm>
          <a:prstGeom prst="rect">
            <a:avLst/>
          </a:prstGeom>
          <a:noFill/>
          <a:ln w="9525">
            <a:noFill/>
            <a:miter lim="800000"/>
          </a:ln>
        </p:spPr>
        <p:txBody>
          <a:bodyPr lIns="109723" tIns="54861" rIns="109723" bIns="54861">
            <a:spAutoFit/>
          </a:bodyPr>
          <a:lstStyle/>
          <a:p>
            <a:r>
              <a:rPr lang="zh-CN" altLang="en-US" sz="4320" b="1" dirty="0">
                <a:sym typeface="仿宋_GB2312" charset="-122"/>
              </a:rPr>
              <a:t> </a:t>
            </a:r>
            <a:r>
              <a:rPr lang="zh-CN" altLang="en-US" sz="960" b="1" dirty="0">
                <a:sym typeface="仿宋_GB2312" charset="-122"/>
              </a:rPr>
              <a:t>    </a:t>
            </a:r>
            <a:endParaRPr lang="zh-CN" altLang="en-US" sz="960" b="1" dirty="0">
              <a:solidFill>
                <a:srgbClr val="800000"/>
              </a:solidFill>
              <a:sym typeface="仿宋_GB2312" charset="-122"/>
            </a:endParaRPr>
          </a:p>
          <a:p>
            <a:pPr>
              <a:lnSpc>
                <a:spcPct val="130000"/>
              </a:lnSpc>
            </a:pPr>
            <a:r>
              <a:rPr lang="zh-CN" altLang="en-US" sz="4320" b="1" dirty="0">
                <a:solidFill>
                  <a:srgbClr val="800000"/>
                </a:solidFill>
                <a:sym typeface="仿宋_GB2312" charset="-122"/>
              </a:rPr>
              <a:t>   </a:t>
            </a:r>
            <a:r>
              <a:rPr lang="zh-CN" altLang="en-US" sz="3360" b="1" dirty="0">
                <a:solidFill>
                  <a:srgbClr val="800000"/>
                </a:solidFill>
                <a:sym typeface="仿宋_GB2312" charset="-122"/>
              </a:rPr>
              <a:t>	</a:t>
            </a:r>
            <a:endParaRPr lang="zh-CN" altLang="en-US" sz="3360" b="1" dirty="0"/>
          </a:p>
        </p:txBody>
      </p:sp>
      <p:sp>
        <p:nvSpPr>
          <p:cNvPr id="121862" name="矩形 5"/>
          <p:cNvSpPr>
            <a:spLocks noChangeArrowheads="1"/>
          </p:cNvSpPr>
          <p:nvPr/>
        </p:nvSpPr>
        <p:spPr bwMode="auto">
          <a:xfrm>
            <a:off x="952501" y="1371600"/>
            <a:ext cx="3600450" cy="610235"/>
          </a:xfrm>
          <a:prstGeom prst="rect">
            <a:avLst/>
          </a:prstGeom>
          <a:noFill/>
          <a:ln w="9525">
            <a:noFill/>
            <a:miter lim="800000"/>
          </a:ln>
        </p:spPr>
        <p:txBody>
          <a:bodyPr lIns="109723" tIns="54861" rIns="109723" bIns="54861">
            <a:spAutoFit/>
          </a:bodyPr>
          <a:lstStyle/>
          <a:p>
            <a:endParaRPr lang="zh-CN" altLang="zh-CN" sz="2160" dirty="0">
              <a:solidFill>
                <a:srgbClr val="FF0000"/>
              </a:solidFill>
            </a:endParaRPr>
          </a:p>
          <a:p>
            <a:pPr algn="ctr"/>
            <a:endParaRPr lang="en-US" altLang="zh-CN" sz="100" dirty="0"/>
          </a:p>
          <a:p>
            <a:pPr algn="ctr"/>
            <a:endParaRPr lang="en-US" altLang="zh-CN" sz="100" dirty="0"/>
          </a:p>
          <a:p>
            <a:pPr algn="ctr"/>
            <a:endParaRPr lang="en-US" altLang="zh-CN" sz="100" dirty="0"/>
          </a:p>
          <a:p>
            <a:pPr algn="ctr"/>
            <a:endParaRPr lang="en-US" altLang="zh-CN" sz="100" dirty="0"/>
          </a:p>
          <a:p>
            <a:pPr algn="ctr"/>
            <a:endParaRPr lang="en-US" altLang="zh-CN" sz="100" dirty="0"/>
          </a:p>
          <a:p>
            <a:pPr algn="ctr"/>
            <a:endParaRPr lang="en-US" altLang="zh-CN" sz="100" dirty="0"/>
          </a:p>
          <a:p>
            <a:pPr algn="ctr"/>
            <a:endParaRPr lang="en-US" altLang="zh-CN" sz="100" dirty="0"/>
          </a:p>
          <a:p>
            <a:pPr algn="ctr"/>
            <a:endParaRPr lang="en-US" altLang="zh-CN" sz="100" dirty="0"/>
          </a:p>
          <a:p>
            <a:pPr algn="ctr"/>
            <a:endParaRPr lang="en-US" altLang="zh-CN" sz="100" dirty="0"/>
          </a:p>
          <a:p>
            <a:pPr algn="ctr"/>
            <a:endParaRPr lang="en-US" altLang="zh-CN" sz="100" dirty="0"/>
          </a:p>
          <a:p>
            <a:pPr algn="ctr"/>
            <a:endParaRPr lang="zh-CN" altLang="en-US" sz="100" dirty="0"/>
          </a:p>
        </p:txBody>
      </p:sp>
      <p:pic>
        <p:nvPicPr>
          <p:cNvPr id="121863" name="Picture 2" descr="http://www.mfqqx.com/uploads/allimg/160325/14-160325102053.jpg"/>
          <p:cNvPicPr>
            <a:picLocks noChangeAspect="1" noChangeArrowheads="1"/>
          </p:cNvPicPr>
          <p:nvPr/>
        </p:nvPicPr>
        <p:blipFill>
          <a:blip r:embed="rId1" cstate="print"/>
          <a:srcRect/>
          <a:stretch>
            <a:fillRect/>
          </a:stretch>
        </p:blipFill>
        <p:spPr bwMode="auto">
          <a:xfrm>
            <a:off x="6267450" y="1767205"/>
            <a:ext cx="5443855" cy="4829175"/>
          </a:xfrm>
          <a:prstGeom prst="rect">
            <a:avLst/>
          </a:prstGeom>
          <a:noFill/>
          <a:ln w="9525">
            <a:noFill/>
            <a:miter lim="800000"/>
            <a:headEnd/>
            <a:tailEnd/>
          </a:ln>
        </p:spPr>
      </p:pic>
      <p:pic>
        <p:nvPicPr>
          <p:cNvPr id="121864" name="Picture 4" descr="http://p0.so.qhimgs1.com/t01bba98750224f541a.jpg"/>
          <p:cNvPicPr>
            <a:picLocks noChangeAspect="1" noChangeArrowheads="1"/>
          </p:cNvPicPr>
          <p:nvPr/>
        </p:nvPicPr>
        <p:blipFill>
          <a:blip r:embed="rId2" cstate="print"/>
          <a:srcRect/>
          <a:stretch>
            <a:fillRect/>
          </a:stretch>
        </p:blipFill>
        <p:spPr bwMode="auto">
          <a:xfrm>
            <a:off x="624205" y="1766570"/>
            <a:ext cx="5265420" cy="4829810"/>
          </a:xfrm>
          <a:prstGeom prst="rect">
            <a:avLst/>
          </a:prstGeom>
          <a:noFill/>
          <a:ln w="9525">
            <a:noFill/>
            <a:miter lim="800000"/>
            <a:headEnd/>
            <a:tailEnd/>
          </a:ln>
        </p:spPr>
      </p:pic>
    </p:spTree>
  </p:cSld>
  <p:clrMapOvr>
    <a:masterClrMapping/>
  </p:clrMapOvr>
  <p:transition>
    <p:newsflash/>
  </p:transition>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5" name="矩形 28"/>
          <p:cNvSpPr>
            <a:spLocks noChangeArrowheads="1"/>
          </p:cNvSpPr>
          <p:nvPr/>
        </p:nvSpPr>
        <p:spPr bwMode="auto">
          <a:xfrm>
            <a:off x="1038227" y="1028700"/>
            <a:ext cx="4543424" cy="1106170"/>
          </a:xfrm>
          <a:prstGeom prst="rect">
            <a:avLst/>
          </a:prstGeom>
          <a:noFill/>
          <a:ln w="9525">
            <a:noFill/>
            <a:miter lim="800000"/>
          </a:ln>
        </p:spPr>
        <p:txBody>
          <a:bodyPr lIns="109723" tIns="54861" rIns="109723" bIns="54861">
            <a:spAutoFit/>
          </a:bodyPr>
          <a:lstStyle/>
          <a:p>
            <a:pPr algn="ctr"/>
            <a:r>
              <a:rPr lang="zh-CN" altLang="zh-CN" sz="2880" dirty="0"/>
              <a:t>　　</a:t>
            </a:r>
            <a:endParaRPr lang="zh-CN" altLang="zh-CN" sz="2880" dirty="0"/>
          </a:p>
          <a:p>
            <a:pPr algn="ctr">
              <a:lnSpc>
                <a:spcPct val="125000"/>
              </a:lnSpc>
            </a:pPr>
            <a:endParaRPr lang="en-US" altLang="zh-CN" sz="2880" dirty="0">
              <a:solidFill>
                <a:schemeClr val="hlink"/>
              </a:solidFill>
              <a:latin typeface="微软雅黑" panose="020B0503020204020204" pitchFamily="34" charset="-122"/>
              <a:ea typeface="微软雅黑" panose="020B0503020204020204" pitchFamily="34" charset="-122"/>
              <a:sym typeface="Wingdings" panose="05000000000000000000" pitchFamily="2" charset="2"/>
            </a:endParaRPr>
          </a:p>
        </p:txBody>
      </p:sp>
      <p:sp>
        <p:nvSpPr>
          <p:cNvPr id="125956" name="Text Box 5"/>
          <p:cNvSpPr txBox="1">
            <a:spLocks noChangeArrowheads="1"/>
          </p:cNvSpPr>
          <p:nvPr/>
        </p:nvSpPr>
        <p:spPr bwMode="auto">
          <a:xfrm>
            <a:off x="1123950" y="1885951"/>
            <a:ext cx="5143500" cy="1637030"/>
          </a:xfrm>
          <a:prstGeom prst="rect">
            <a:avLst/>
          </a:prstGeom>
          <a:noFill/>
          <a:ln w="9525">
            <a:noFill/>
            <a:miter lim="800000"/>
          </a:ln>
        </p:spPr>
        <p:txBody>
          <a:bodyPr lIns="109723" tIns="54861" rIns="109723" bIns="54861">
            <a:spAutoFit/>
          </a:bodyPr>
          <a:lstStyle/>
          <a:p>
            <a:r>
              <a:rPr lang="zh-CN" altLang="en-US" sz="4320" b="1" dirty="0">
                <a:sym typeface="仿宋_GB2312" charset="-122"/>
              </a:rPr>
              <a:t> </a:t>
            </a:r>
            <a:r>
              <a:rPr lang="zh-CN" altLang="en-US" sz="960" b="1" dirty="0">
                <a:sym typeface="仿宋_GB2312" charset="-122"/>
              </a:rPr>
              <a:t>    </a:t>
            </a:r>
            <a:endParaRPr lang="zh-CN" altLang="en-US" sz="960" b="1" dirty="0">
              <a:solidFill>
                <a:srgbClr val="800000"/>
              </a:solidFill>
              <a:sym typeface="仿宋_GB2312" charset="-122"/>
            </a:endParaRPr>
          </a:p>
          <a:p>
            <a:pPr>
              <a:lnSpc>
                <a:spcPct val="130000"/>
              </a:lnSpc>
            </a:pPr>
            <a:r>
              <a:rPr lang="zh-CN" altLang="en-US" sz="4320" b="1" dirty="0">
                <a:solidFill>
                  <a:srgbClr val="800000"/>
                </a:solidFill>
                <a:sym typeface="仿宋_GB2312" charset="-122"/>
              </a:rPr>
              <a:t>   </a:t>
            </a:r>
            <a:r>
              <a:rPr lang="zh-CN" altLang="en-US" sz="3360" b="1" dirty="0">
                <a:solidFill>
                  <a:srgbClr val="800000"/>
                </a:solidFill>
                <a:sym typeface="仿宋_GB2312" charset="-122"/>
              </a:rPr>
              <a:t>	</a:t>
            </a:r>
            <a:endParaRPr lang="zh-CN" altLang="en-US" sz="3360" b="1" dirty="0"/>
          </a:p>
        </p:txBody>
      </p:sp>
      <p:sp>
        <p:nvSpPr>
          <p:cNvPr id="125957" name="横卷形 8"/>
          <p:cNvSpPr>
            <a:spLocks noChangeArrowheads="1"/>
          </p:cNvSpPr>
          <p:nvPr/>
        </p:nvSpPr>
        <p:spPr bwMode="auto">
          <a:xfrm>
            <a:off x="2409799" y="514330"/>
            <a:ext cx="8658226" cy="6072206"/>
          </a:xfrm>
          <a:prstGeom prst="horizontalScroll">
            <a:avLst>
              <a:gd name="adj" fmla="val 12500"/>
            </a:avLst>
          </a:prstGeom>
          <a:solidFill>
            <a:schemeClr val="accent2">
              <a:lumMod val="20000"/>
              <a:lumOff val="80000"/>
            </a:schemeClr>
          </a:solidFill>
          <a:ln w="9525" algn="ctr">
            <a:solidFill>
              <a:schemeClr val="tx1"/>
            </a:solidFill>
            <a:round/>
          </a:ln>
        </p:spPr>
        <p:txBody>
          <a:bodyPr lIns="109723" tIns="54861" rIns="109723" bIns="54861"/>
          <a:lstStyle/>
          <a:p>
            <a:pPr>
              <a:lnSpc>
                <a:spcPct val="150000"/>
              </a:lnSpc>
            </a:pPr>
            <a:r>
              <a:rPr lang="zh-CN" altLang="zh-CN" sz="3000" b="1" dirty="0"/>
              <a:t>事故性质</a:t>
            </a:r>
            <a:r>
              <a:rPr lang="zh-CN" altLang="zh-CN" sz="3000" b="1" dirty="0" smtClean="0"/>
              <a:t>。</a:t>
            </a:r>
            <a:endParaRPr lang="en-US" altLang="zh-CN" sz="2400" dirty="0" smtClean="0">
              <a:solidFill>
                <a:srgbClr val="FF0000"/>
              </a:solidFill>
            </a:endParaRPr>
          </a:p>
          <a:p>
            <a:pPr>
              <a:lnSpc>
                <a:spcPct val="150000"/>
              </a:lnSpc>
            </a:pPr>
            <a:r>
              <a:rPr lang="zh-CN" altLang="zh-CN" sz="3000" b="1" dirty="0" smtClean="0">
                <a:solidFill>
                  <a:srgbClr val="FF0000"/>
                </a:solidFill>
              </a:rPr>
              <a:t>经</a:t>
            </a:r>
            <a:r>
              <a:rPr lang="zh-CN" altLang="zh-CN" sz="3000" b="1" dirty="0">
                <a:solidFill>
                  <a:srgbClr val="FF0000"/>
                </a:solidFill>
              </a:rPr>
              <a:t>调查认定</a:t>
            </a:r>
            <a:r>
              <a:rPr lang="zh-CN" altLang="zh-CN" sz="3000" b="1" dirty="0" smtClean="0">
                <a:solidFill>
                  <a:srgbClr val="FF0000"/>
                </a:solidFill>
              </a:rPr>
              <a:t>， “</a:t>
            </a:r>
            <a:r>
              <a:rPr lang="en-US" altLang="zh-CN" sz="3000" b="1" dirty="0">
                <a:solidFill>
                  <a:srgbClr val="FF0000"/>
                </a:solidFill>
              </a:rPr>
              <a:t>8</a:t>
            </a:r>
            <a:r>
              <a:rPr lang="zh-CN" altLang="zh-CN" sz="3000" b="1" dirty="0">
                <a:solidFill>
                  <a:srgbClr val="FF0000"/>
                </a:solidFill>
              </a:rPr>
              <a:t>•</a:t>
            </a:r>
            <a:r>
              <a:rPr lang="en-US" altLang="zh-CN" sz="3000" b="1" dirty="0">
                <a:solidFill>
                  <a:srgbClr val="FF0000"/>
                </a:solidFill>
              </a:rPr>
              <a:t>2</a:t>
            </a:r>
            <a:r>
              <a:rPr lang="zh-CN" altLang="zh-CN" sz="3000" b="1" dirty="0">
                <a:solidFill>
                  <a:srgbClr val="FF0000"/>
                </a:solidFill>
              </a:rPr>
              <a:t>”特别重大爆炸事故是一起生产安全责任事故</a:t>
            </a:r>
            <a:r>
              <a:rPr lang="zh-CN" altLang="zh-CN" sz="3000" b="1" dirty="0" smtClean="0">
                <a:solidFill>
                  <a:srgbClr val="FF0000"/>
                </a:solidFill>
              </a:rPr>
              <a:t>。</a:t>
            </a:r>
            <a:endParaRPr lang="en-US" altLang="zh-CN" sz="3000" b="1" dirty="0" smtClean="0">
              <a:solidFill>
                <a:srgbClr val="FF0000"/>
              </a:solidFill>
            </a:endParaRPr>
          </a:p>
          <a:p>
            <a:pPr>
              <a:lnSpc>
                <a:spcPct val="150000"/>
              </a:lnSpc>
            </a:pPr>
            <a:r>
              <a:rPr lang="en-US" altLang="zh-CN" sz="3000" dirty="0" smtClean="0"/>
              <a:t>(</a:t>
            </a:r>
            <a:r>
              <a:rPr lang="zh-CN" altLang="zh-CN" sz="3000" dirty="0" smtClean="0"/>
              <a:t>一</a:t>
            </a:r>
            <a:r>
              <a:rPr lang="en-US" altLang="zh-CN" sz="3000" dirty="0" smtClean="0"/>
              <a:t>)</a:t>
            </a:r>
            <a:r>
              <a:rPr lang="zh-CN" altLang="zh-CN" sz="3000" dirty="0" smtClean="0"/>
              <a:t>司法机关已采取措施人员</a:t>
            </a:r>
            <a:r>
              <a:rPr lang="en-US" altLang="zh-CN" sz="3000" dirty="0" smtClean="0"/>
              <a:t>(18</a:t>
            </a:r>
            <a:r>
              <a:rPr lang="zh-CN" altLang="zh-CN" sz="3000" dirty="0" smtClean="0"/>
              <a:t>人</a:t>
            </a:r>
            <a:r>
              <a:rPr lang="en-US" altLang="zh-CN" sz="3000" dirty="0" smtClean="0"/>
              <a:t>)</a:t>
            </a:r>
            <a:r>
              <a:rPr lang="zh-CN" altLang="zh-CN" sz="3000" dirty="0" smtClean="0"/>
              <a:t>。</a:t>
            </a:r>
            <a:endParaRPr lang="en-US" altLang="zh-CN" sz="3000" dirty="0" smtClean="0"/>
          </a:p>
          <a:p>
            <a:pPr>
              <a:lnSpc>
                <a:spcPct val="150000"/>
              </a:lnSpc>
            </a:pPr>
            <a:r>
              <a:rPr lang="en-US" altLang="zh-CN" sz="3000" dirty="0" smtClean="0">
                <a:solidFill>
                  <a:schemeClr val="tx1"/>
                </a:solidFill>
                <a:latin typeface="+mn-ea"/>
                <a:ea typeface="+mn-ea"/>
                <a:cs typeface="+mn-ea"/>
              </a:rPr>
              <a:t>(</a:t>
            </a:r>
            <a:r>
              <a:rPr lang="zh-CN" altLang="zh-CN" sz="3000" dirty="0" smtClean="0">
                <a:solidFill>
                  <a:schemeClr val="tx1"/>
                </a:solidFill>
                <a:latin typeface="+mn-ea"/>
                <a:ea typeface="+mn-ea"/>
                <a:cs typeface="+mn-ea"/>
              </a:rPr>
              <a:t>二</a:t>
            </a:r>
            <a:r>
              <a:rPr lang="en-US" altLang="zh-CN" sz="3000" dirty="0" smtClean="0">
                <a:solidFill>
                  <a:schemeClr val="tx1"/>
                </a:solidFill>
                <a:latin typeface="+mn-ea"/>
                <a:ea typeface="+mn-ea"/>
                <a:cs typeface="+mn-ea"/>
              </a:rPr>
              <a:t>)</a:t>
            </a:r>
            <a:r>
              <a:rPr lang="zh-CN" altLang="zh-CN" sz="3000" dirty="0" smtClean="0">
                <a:solidFill>
                  <a:schemeClr val="tx1"/>
                </a:solidFill>
                <a:latin typeface="+mn-ea"/>
                <a:ea typeface="+mn-ea"/>
                <a:cs typeface="+mn-ea"/>
              </a:rPr>
              <a:t>建议给予党纪、政纪处分的人员</a:t>
            </a:r>
            <a:r>
              <a:rPr lang="en-US" altLang="zh-CN" sz="3000" dirty="0" smtClean="0">
                <a:solidFill>
                  <a:schemeClr val="tx1"/>
                </a:solidFill>
                <a:latin typeface="+mn-ea"/>
                <a:ea typeface="+mn-ea"/>
                <a:cs typeface="+mn-ea"/>
              </a:rPr>
              <a:t>(35</a:t>
            </a:r>
            <a:r>
              <a:rPr lang="zh-CN" altLang="zh-CN" sz="3000" dirty="0" smtClean="0">
                <a:solidFill>
                  <a:schemeClr val="tx1"/>
                </a:solidFill>
                <a:latin typeface="+mn-ea"/>
                <a:ea typeface="+mn-ea"/>
                <a:cs typeface="+mn-ea"/>
              </a:rPr>
              <a:t>人</a:t>
            </a:r>
            <a:r>
              <a:rPr lang="en-US" altLang="zh-CN" sz="3000" dirty="0" smtClean="0">
                <a:solidFill>
                  <a:schemeClr val="tx1"/>
                </a:solidFill>
                <a:latin typeface="+mn-ea"/>
                <a:ea typeface="+mn-ea"/>
                <a:cs typeface="+mn-ea"/>
              </a:rPr>
              <a:t>)</a:t>
            </a:r>
            <a:r>
              <a:rPr lang="zh-CN" altLang="zh-CN" sz="3000" b="1" dirty="0" smtClean="0">
                <a:solidFill>
                  <a:srgbClr val="800000"/>
                </a:solidFill>
              </a:rPr>
              <a:t>。</a:t>
            </a:r>
            <a:endParaRPr lang="zh-CN" altLang="zh-CN" sz="3000" b="1" dirty="0" smtClean="0">
              <a:solidFill>
                <a:srgbClr val="800000"/>
              </a:solidFill>
            </a:endParaRPr>
          </a:p>
          <a:p>
            <a:endParaRPr lang="zh-CN" altLang="zh-CN" sz="3000" dirty="0" smtClean="0"/>
          </a:p>
          <a:p>
            <a:endParaRPr lang="zh-CN" altLang="zh-CN" sz="3000" dirty="0">
              <a:solidFill>
                <a:srgbClr val="FF0000"/>
              </a:solidFill>
            </a:endParaRPr>
          </a:p>
          <a:p>
            <a:r>
              <a:rPr lang="zh-CN" altLang="zh-CN" sz="3000" dirty="0">
                <a:solidFill>
                  <a:srgbClr val="FF0000"/>
                </a:solidFill>
              </a:rPr>
              <a:t>　　　　</a:t>
            </a:r>
            <a:endParaRPr lang="zh-CN" altLang="en-US" sz="3000" dirty="0">
              <a:solidFill>
                <a:srgbClr val="FF0000"/>
              </a:solidFill>
            </a:endParaRPr>
          </a:p>
        </p:txBody>
      </p:sp>
      <p:sp>
        <p:nvSpPr>
          <p:cNvPr id="125958" name="五边形 13"/>
          <p:cNvSpPr>
            <a:spLocks noChangeArrowheads="1"/>
          </p:cNvSpPr>
          <p:nvPr/>
        </p:nvSpPr>
        <p:spPr bwMode="auto">
          <a:xfrm>
            <a:off x="846420" y="861041"/>
            <a:ext cx="1371610" cy="5657872"/>
          </a:xfrm>
          <a:prstGeom prst="homePlate">
            <a:avLst>
              <a:gd name="adj" fmla="val 48301"/>
            </a:avLst>
          </a:prstGeom>
          <a:solidFill>
            <a:schemeClr val="accent2">
              <a:lumMod val="20000"/>
              <a:lumOff val="80000"/>
            </a:schemeClr>
          </a:solidFill>
          <a:ln w="9525" algn="ctr">
            <a:solidFill>
              <a:schemeClr val="tx1"/>
            </a:solidFill>
            <a:round/>
          </a:ln>
        </p:spPr>
        <p:txBody>
          <a:bodyPr lIns="109723" tIns="54861" rIns="109723" bIns="54861"/>
          <a:lstStyle/>
          <a:p>
            <a:pPr algn="ctr"/>
            <a:endParaRPr lang="en-US" altLang="zh-CN" sz="2400" b="1" dirty="0">
              <a:solidFill>
                <a:srgbClr val="FF0000"/>
              </a:solidFill>
            </a:endParaRPr>
          </a:p>
          <a:p>
            <a:endParaRPr lang="en-US" altLang="zh-CN" sz="1920" b="1" dirty="0" smtClean="0">
              <a:solidFill>
                <a:srgbClr val="FF0000"/>
              </a:solidFill>
            </a:endParaRPr>
          </a:p>
          <a:p>
            <a:r>
              <a:rPr lang="zh-CN" altLang="en-US" sz="3360" b="1" dirty="0" smtClean="0">
                <a:solidFill>
                  <a:srgbClr val="FF0000"/>
                </a:solidFill>
              </a:rPr>
              <a:t>认定安全责任事故</a:t>
            </a:r>
            <a:endParaRPr lang="zh-CN" altLang="zh-CN" sz="3360" b="1" dirty="0">
              <a:solidFill>
                <a:srgbClr val="FF0000"/>
              </a:solidFill>
            </a:endParaRPr>
          </a:p>
        </p:txBody>
      </p:sp>
    </p:spTree>
  </p:cSld>
  <p:clrMapOvr>
    <a:masterClrMapping/>
  </p:clrMapOvr>
  <p:transition>
    <p:push/>
  </p:transition>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12" name="矩形 11"/>
          <p:cNvSpPr/>
          <p:nvPr/>
        </p:nvSpPr>
        <p:spPr>
          <a:xfrm>
            <a:off x="1658620" y="1692910"/>
            <a:ext cx="7602855" cy="514350"/>
          </a:xfrm>
          <a:prstGeom prst="rect">
            <a:avLst/>
          </a:prstGeom>
          <a:noFill/>
          <a:ln w="9525">
            <a:noFill/>
          </a:ln>
        </p:spPr>
        <p:txBody>
          <a:bodyPr wrap="square">
            <a:spAutoFit/>
          </a:bodyPr>
          <a:p>
            <a:pPr marL="457200">
              <a:lnSpc>
                <a:spcPct val="125000"/>
              </a:lnSpc>
              <a:buFont typeface="Wingdings" panose="05000000000000000000" charset="0"/>
            </a:pPr>
            <a:r>
              <a:rPr lang="zh-CN" altLang="en-US" sz="2200" dirty="0">
                <a:latin typeface="微软雅黑" panose="020B0503020204020204" pitchFamily="34" charset="-122"/>
                <a:ea typeface="微软雅黑" panose="020B0503020204020204" pitchFamily="34" charset="-122"/>
              </a:rPr>
              <a:t> </a:t>
            </a:r>
            <a:endParaRPr lang="zh-CN" altLang="en-US" sz="2200" dirty="0">
              <a:latin typeface="微软雅黑" panose="020B0503020204020204" pitchFamily="34" charset="-122"/>
              <a:ea typeface="微软雅黑" panose="020B0503020204020204" pitchFamily="34" charset="-122"/>
            </a:endParaRPr>
          </a:p>
        </p:txBody>
      </p:sp>
      <p:pic>
        <p:nvPicPr>
          <p:cNvPr id="134147" name="Picture 2" descr="å¾ç"/>
          <p:cNvPicPr>
            <a:picLocks noChangeAspect="1" noChangeArrowheads="1"/>
          </p:cNvPicPr>
          <p:nvPr/>
        </p:nvPicPr>
        <p:blipFill>
          <a:blip r:embed="rId2"/>
          <a:srcRect b="11353"/>
          <a:stretch>
            <a:fillRect/>
          </a:stretch>
        </p:blipFill>
        <p:spPr bwMode="auto">
          <a:xfrm>
            <a:off x="1120140" y="977900"/>
            <a:ext cx="9951720" cy="4770120"/>
          </a:xfrm>
          <a:prstGeom prst="rect">
            <a:avLst/>
          </a:prstGeom>
          <a:noFill/>
          <a:ln w="9525">
            <a:gradFill>
              <a:gsLst>
                <a:gs pos="0">
                  <a:srgbClr val="FC9FCB"/>
                </a:gs>
                <a:gs pos="13000">
                  <a:srgbClr val="F8B049"/>
                </a:gs>
                <a:gs pos="21001">
                  <a:srgbClr val="F8B049"/>
                </a:gs>
                <a:gs pos="63000">
                  <a:srgbClr val="FEE7F2"/>
                </a:gs>
                <a:gs pos="67000">
                  <a:srgbClr val="F952A0"/>
                </a:gs>
                <a:gs pos="69000">
                  <a:srgbClr val="C50849"/>
                </a:gs>
                <a:gs pos="82001">
                  <a:srgbClr val="B43E85"/>
                </a:gs>
                <a:gs pos="100000">
                  <a:srgbClr val="F8B049"/>
                </a:gs>
              </a:gsLst>
              <a:lin ang="5400000" scaled="0"/>
            </a:gradFill>
            <a:miter lim="800000"/>
            <a:headEnd/>
            <a:tailEnd/>
          </a:ln>
          <a:scene3d>
            <a:camera prst="orthographicFront">
              <a:rot lat="0" lon="600000" rev="0"/>
            </a:camera>
            <a:lightRig rig="threePt" dir="t"/>
          </a:scene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000000"/>
                                          </p:val>
                                        </p:tav>
                                        <p:tav tm="100000">
                                          <p:val>
                                            <p:strVal val="#ppt_w"/>
                                          </p:val>
                                        </p:tav>
                                      </p:tavLst>
                                    </p:anim>
                                    <p:anim calcmode="lin" valueType="num">
                                      <p:cBhvr>
                                        <p:cTn id="8" dur="500" fill="hold"/>
                                        <p:tgtEl>
                                          <p:spTgt spid="12"/>
                                        </p:tgtEl>
                                        <p:attrNameLst>
                                          <p:attrName>ppt_h</p:attrName>
                                        </p:attrNameLst>
                                      </p:cBhvr>
                                      <p:tavLst>
                                        <p:tav tm="0">
                                          <p:val>
                                            <p:fltVal val="0.000000"/>
                                          </p:val>
                                        </p:tav>
                                        <p:tav tm="100000">
                                          <p:val>
                                            <p:strVal val="#ppt_h"/>
                                          </p:val>
                                        </p:tav>
                                      </p:tavLst>
                                    </p:anim>
                                    <p:animEffect transition="in" filter="fade">
                                      <p:cBhvr>
                                        <p:cTn id="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12" name="矩形 11"/>
          <p:cNvSpPr/>
          <p:nvPr/>
        </p:nvSpPr>
        <p:spPr>
          <a:xfrm>
            <a:off x="1658620" y="1692910"/>
            <a:ext cx="7602855" cy="514350"/>
          </a:xfrm>
          <a:prstGeom prst="rect">
            <a:avLst/>
          </a:prstGeom>
          <a:noFill/>
          <a:ln w="9525">
            <a:noFill/>
          </a:ln>
        </p:spPr>
        <p:txBody>
          <a:bodyPr wrap="square">
            <a:spAutoFit/>
          </a:bodyPr>
          <a:p>
            <a:pPr marL="457200">
              <a:lnSpc>
                <a:spcPct val="125000"/>
              </a:lnSpc>
              <a:buFont typeface="Wingdings" panose="05000000000000000000" charset="0"/>
            </a:pPr>
            <a:r>
              <a:rPr lang="zh-CN" altLang="en-US" sz="2200" dirty="0">
                <a:latin typeface="微软雅黑" panose="020B0503020204020204" pitchFamily="34" charset="-122"/>
                <a:ea typeface="微软雅黑" panose="020B0503020204020204" pitchFamily="34" charset="-122"/>
              </a:rPr>
              <a:t> </a:t>
            </a:r>
            <a:endParaRPr lang="zh-CN" altLang="en-US" sz="2200" dirty="0">
              <a:latin typeface="微软雅黑" panose="020B0503020204020204" pitchFamily="34" charset="-122"/>
              <a:ea typeface="微软雅黑" panose="020B0503020204020204" pitchFamily="34" charset="-122"/>
            </a:endParaRPr>
          </a:p>
        </p:txBody>
      </p:sp>
      <p:pic>
        <p:nvPicPr>
          <p:cNvPr id="135171" name="Picture 2" descr="å¾ç"/>
          <p:cNvPicPr>
            <a:picLocks noChangeAspect="1" noChangeArrowheads="1"/>
          </p:cNvPicPr>
          <p:nvPr/>
        </p:nvPicPr>
        <p:blipFill>
          <a:blip r:embed="rId2"/>
          <a:srcRect b="9931"/>
          <a:stretch>
            <a:fillRect/>
          </a:stretch>
        </p:blipFill>
        <p:spPr bwMode="auto">
          <a:xfrm>
            <a:off x="1243965" y="859155"/>
            <a:ext cx="9161145" cy="462978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000000"/>
                                          </p:val>
                                        </p:tav>
                                        <p:tav tm="100000">
                                          <p:val>
                                            <p:strVal val="#ppt_w"/>
                                          </p:val>
                                        </p:tav>
                                      </p:tavLst>
                                    </p:anim>
                                    <p:anim calcmode="lin" valueType="num">
                                      <p:cBhvr>
                                        <p:cTn id="8" dur="500" fill="hold"/>
                                        <p:tgtEl>
                                          <p:spTgt spid="12"/>
                                        </p:tgtEl>
                                        <p:attrNameLst>
                                          <p:attrName>ppt_h</p:attrName>
                                        </p:attrNameLst>
                                      </p:cBhvr>
                                      <p:tavLst>
                                        <p:tav tm="0">
                                          <p:val>
                                            <p:fltVal val="0.000000"/>
                                          </p:val>
                                        </p:tav>
                                        <p:tav tm="100000">
                                          <p:val>
                                            <p:strVal val="#ppt_h"/>
                                          </p:val>
                                        </p:tav>
                                      </p:tavLst>
                                    </p:anim>
                                    <p:animEffect transition="in" filter="fade">
                                      <p:cBhvr>
                                        <p:cTn id="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12" name="矩形 11"/>
          <p:cNvSpPr/>
          <p:nvPr/>
        </p:nvSpPr>
        <p:spPr>
          <a:xfrm>
            <a:off x="1658620" y="1692910"/>
            <a:ext cx="7602855" cy="514350"/>
          </a:xfrm>
          <a:prstGeom prst="rect">
            <a:avLst/>
          </a:prstGeom>
          <a:noFill/>
          <a:ln w="9525">
            <a:noFill/>
          </a:ln>
        </p:spPr>
        <p:txBody>
          <a:bodyPr wrap="square">
            <a:spAutoFit/>
          </a:bodyPr>
          <a:p>
            <a:pPr marL="457200">
              <a:lnSpc>
                <a:spcPct val="125000"/>
              </a:lnSpc>
              <a:buFont typeface="Wingdings" panose="05000000000000000000" charset="0"/>
            </a:pPr>
            <a:r>
              <a:rPr lang="zh-CN" altLang="en-US" sz="2200" dirty="0">
                <a:latin typeface="微软雅黑" panose="020B0503020204020204" pitchFamily="34" charset="-122"/>
                <a:ea typeface="微软雅黑" panose="020B0503020204020204" pitchFamily="34" charset="-122"/>
              </a:rPr>
              <a:t> </a:t>
            </a:r>
            <a:endParaRPr lang="zh-CN" altLang="en-US" sz="2200" dirty="0">
              <a:latin typeface="微软雅黑" panose="020B0503020204020204" pitchFamily="34" charset="-122"/>
              <a:ea typeface="微软雅黑" panose="020B0503020204020204" pitchFamily="34" charset="-122"/>
            </a:endParaRPr>
          </a:p>
        </p:txBody>
      </p:sp>
      <p:pic>
        <p:nvPicPr>
          <p:cNvPr id="136195" name="Picture 2" descr="å¾ç"/>
          <p:cNvPicPr>
            <a:picLocks noChangeAspect="1" noChangeArrowheads="1"/>
          </p:cNvPicPr>
          <p:nvPr/>
        </p:nvPicPr>
        <p:blipFill>
          <a:blip r:embed="rId2"/>
          <a:srcRect l="-410" t="510" r="410" b="9386"/>
          <a:stretch>
            <a:fillRect/>
          </a:stretch>
        </p:blipFill>
        <p:spPr bwMode="auto">
          <a:xfrm>
            <a:off x="857250" y="847725"/>
            <a:ext cx="9868535" cy="491045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000000"/>
                                          </p:val>
                                        </p:tav>
                                        <p:tav tm="100000">
                                          <p:val>
                                            <p:strVal val="#ppt_w"/>
                                          </p:val>
                                        </p:tav>
                                      </p:tavLst>
                                    </p:anim>
                                    <p:anim calcmode="lin" valueType="num">
                                      <p:cBhvr>
                                        <p:cTn id="8" dur="500" fill="hold"/>
                                        <p:tgtEl>
                                          <p:spTgt spid="12"/>
                                        </p:tgtEl>
                                        <p:attrNameLst>
                                          <p:attrName>ppt_h</p:attrName>
                                        </p:attrNameLst>
                                      </p:cBhvr>
                                      <p:tavLst>
                                        <p:tav tm="0">
                                          <p:val>
                                            <p:fltVal val="0.000000"/>
                                          </p:val>
                                        </p:tav>
                                        <p:tav tm="100000">
                                          <p:val>
                                            <p:strVal val="#ppt_h"/>
                                          </p:val>
                                        </p:tav>
                                      </p:tavLst>
                                    </p:anim>
                                    <p:animEffect transition="in" filter="fade">
                                      <p:cBhvr>
                                        <p:cTn id="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32" name="Rectangle 5"/>
          <p:cNvSpPr>
            <a:spLocks noGrp="1" noChangeArrowheads="1"/>
          </p:cNvSpPr>
          <p:nvPr>
            <p:ph type="body" sz="half" idx="1"/>
          </p:nvPr>
        </p:nvSpPr>
        <p:spPr>
          <a:xfrm>
            <a:off x="866776" y="1885939"/>
            <a:ext cx="10715624" cy="4714876"/>
          </a:xfrm>
        </p:spPr>
        <p:txBody>
          <a:bodyPr lIns="85587" tIns="42794" rIns="85587" bIns="42794" rtlCol="0">
            <a:normAutofit/>
          </a:bodyPr>
          <a:lstStyle/>
          <a:p>
            <a:pPr marL="365760" indent="-255905">
              <a:lnSpc>
                <a:spcPct val="150000"/>
              </a:lnSpc>
              <a:spcBef>
                <a:spcPts val="0"/>
              </a:spcBef>
              <a:buFont typeface="Arial" panose="020B0604020202020204" pitchFamily="34" charset="0"/>
              <a:buChar char="•"/>
              <a:defRPr/>
            </a:pPr>
            <a:endParaRPr lang="en-US" altLang="zh-CN" sz="2880" b="1" dirty="0" smtClean="0">
              <a:solidFill>
                <a:srgbClr val="00B050"/>
              </a:solidFill>
            </a:endParaRPr>
          </a:p>
          <a:p>
            <a:pPr marL="365760" indent="-255905">
              <a:lnSpc>
                <a:spcPct val="200000"/>
              </a:lnSpc>
              <a:buNone/>
              <a:defRPr/>
            </a:pPr>
            <a:endParaRPr lang="zh-CN" altLang="zh-CN" sz="2880" dirty="0" smtClean="0"/>
          </a:p>
          <a:p>
            <a:pPr marL="365760" indent="-255905">
              <a:lnSpc>
                <a:spcPct val="200000"/>
              </a:lnSpc>
              <a:buNone/>
              <a:defRPr/>
            </a:pPr>
            <a:endParaRPr lang="en-US" altLang="zh-CN" sz="2880" b="1" dirty="0" smtClean="0">
              <a:solidFill>
                <a:srgbClr val="FF0000"/>
              </a:solidFill>
              <a:latin typeface="+mj-ea"/>
              <a:ea typeface="+mj-ea"/>
            </a:endParaRPr>
          </a:p>
          <a:p>
            <a:pPr marL="365760" indent="-255905">
              <a:lnSpc>
                <a:spcPct val="200000"/>
              </a:lnSpc>
              <a:buNone/>
              <a:defRPr/>
            </a:pPr>
            <a:endParaRPr lang="en-US" altLang="zh-CN" sz="2880" b="1" dirty="0" smtClean="0">
              <a:solidFill>
                <a:srgbClr val="FF0000"/>
              </a:solidFill>
              <a:latin typeface="+mj-ea"/>
              <a:ea typeface="+mj-ea"/>
            </a:endParaRPr>
          </a:p>
        </p:txBody>
      </p:sp>
      <p:sp>
        <p:nvSpPr>
          <p:cNvPr id="9" name="标题 8"/>
          <p:cNvSpPr>
            <a:spLocks noGrp="1"/>
          </p:cNvSpPr>
          <p:nvPr>
            <p:ph type="title"/>
          </p:nvPr>
        </p:nvSpPr>
        <p:spPr>
          <a:xfrm>
            <a:off x="738505" y="476250"/>
            <a:ext cx="10972800" cy="1143000"/>
          </a:xfrm>
        </p:spPr>
        <p:txBody>
          <a:bodyPr/>
          <a:lstStyle/>
          <a:p>
            <a:r>
              <a:rPr lang="zh-CN" altLang="en-US" sz="3840" b="1" dirty="0" smtClean="0">
                <a:solidFill>
                  <a:srgbClr val="7030A0"/>
                </a:solidFill>
                <a:latin typeface="微软雅黑" panose="020B0503020204020204" pitchFamily="34" charset="-122"/>
                <a:ea typeface="微软雅黑" panose="020B0503020204020204" pitchFamily="34" charset="-122"/>
              </a:rPr>
              <a:t>三、第 一 责 任 人 是 谁；</a:t>
            </a:r>
            <a:endParaRPr lang="zh-CN" altLang="en-US" sz="3840" dirty="0"/>
          </a:p>
        </p:txBody>
      </p:sp>
      <p:sp>
        <p:nvSpPr>
          <p:cNvPr id="10" name="椭圆 9"/>
          <p:cNvSpPr/>
          <p:nvPr/>
        </p:nvSpPr>
        <p:spPr bwMode="auto">
          <a:xfrm>
            <a:off x="186055" y="1477645"/>
            <a:ext cx="11525250" cy="5008880"/>
          </a:xfrm>
          <a:prstGeom prst="ellipse">
            <a:avLst/>
          </a:prstGeom>
          <a:solidFill>
            <a:schemeClr val="accent2">
              <a:lumMod val="20000"/>
              <a:lumOff val="80000"/>
            </a:schemeClr>
          </a:solidFill>
          <a:ln w="9525" cap="flat" cmpd="sng" algn="ctr">
            <a:solidFill>
              <a:schemeClr val="tx1"/>
            </a:solidFill>
            <a:prstDash val="solid"/>
            <a:round/>
            <a:headEnd type="none" w="med" len="med"/>
            <a:tailEnd type="none" w="med" len="med"/>
          </a:ln>
        </p:spPr>
        <p:txBody>
          <a:bodyPr vert="horz" wrap="square" lIns="109728" tIns="54864" rIns="109728" bIns="54864" numCol="1" rtlCol="0" anchor="t" anchorCtr="0" compatLnSpc="1"/>
          <a:lstStyle/>
          <a:p>
            <a:r>
              <a:rPr lang="zh-CN" altLang="en-US" sz="2880" dirty="0" smtClean="0"/>
              <a:t>单位负责人是指单位法定代表人或者法律、行政法规规定代表单位行使职权的主要负责人。单位负责人主要有两类</a:t>
            </a:r>
            <a:r>
              <a:rPr lang="en-US" altLang="zh-CN" sz="2880" dirty="0" smtClean="0"/>
              <a:t>:</a:t>
            </a:r>
            <a:r>
              <a:rPr lang="zh-CN" altLang="en-US" sz="2880" dirty="0" smtClean="0"/>
              <a:t>一是单位的法定代表人，指依法代表法人单位行使职权的负责人，如国有工业企业的厂长经理， 公司制企业的董事长、国有机关的最高行政官员等</a:t>
            </a:r>
            <a:r>
              <a:rPr lang="en-US" altLang="zh-CN" sz="2880" dirty="0" smtClean="0"/>
              <a:t>;</a:t>
            </a:r>
            <a:r>
              <a:rPr lang="zh-CN" altLang="en-US" sz="2880" dirty="0" smtClean="0">
                <a:hlinkClick r:id="rId1"/>
              </a:rPr>
              <a:t>详情</a:t>
            </a:r>
            <a:r>
              <a:rPr lang="zh-CN" altLang="en-US" sz="2880" dirty="0" smtClean="0"/>
              <a:t>主要负责人指的是一个单位或组织主持本单位全面工作具有最高决策权并对本单位承担主要责任的单位主要领导。</a:t>
            </a:r>
            <a:endParaRPr lang="en-US" altLang="zh-CN" sz="2880" dirty="0" smtClean="0"/>
          </a:p>
          <a:p>
            <a:endParaRPr kumimoji="0" lang="zh-CN" altLang="en-US" sz="288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endParaRPr>
          </a:p>
        </p:txBody>
      </p:sp>
    </p:spTree>
  </p:cSld>
  <p:clrMapOvr>
    <a:masterClrMapping/>
  </p:clrMapOvr>
  <p:transition advTm="98639">
    <p:wipe dir="u"/>
  </p:transition>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1"/>
          <a:stretch>
            <a:fillRect/>
          </a:stretch>
        </p:blipFill>
        <p:spPr>
          <a:xfrm>
            <a:off x="-13970" y="6059170"/>
            <a:ext cx="12215495" cy="816610"/>
          </a:xfrm>
          <a:prstGeom prst="rect">
            <a:avLst/>
          </a:prstGeom>
          <a:noFill/>
          <a:ln w="9525">
            <a:noFill/>
          </a:ln>
        </p:spPr>
      </p:pic>
      <p:sp>
        <p:nvSpPr>
          <p:cNvPr id="23556" name="AutoShape 4"/>
          <p:cNvSpPr>
            <a:spLocks noChangeArrowheads="1"/>
          </p:cNvSpPr>
          <p:nvPr/>
        </p:nvSpPr>
        <p:spPr bwMode="auto">
          <a:xfrm>
            <a:off x="2696845" y="808355"/>
            <a:ext cx="7962265" cy="4936490"/>
          </a:xfrm>
          <a:prstGeom prst="roundRect">
            <a:avLst>
              <a:gd name="adj" fmla="val 16667"/>
            </a:avLst>
          </a:prstGeom>
          <a:solidFill>
            <a:schemeClr val="accent2">
              <a:lumMod val="20000"/>
              <a:lumOff val="80000"/>
            </a:schemeClr>
          </a:solidFill>
          <a:ln w="9525">
            <a:round/>
          </a:ln>
          <a:scene3d>
            <a:camera prst="legacyObliqueTopRight"/>
            <a:lightRig rig="legacyFlat3" dir="b"/>
          </a:scene3d>
          <a:sp3d extrusionH="303200" prstMaterial="legacyMatte">
            <a:bevelT w="13500" h="13500" prst="angle"/>
            <a:bevelB w="13500" h="13500" prst="angle"/>
            <a:extrusionClr>
              <a:srgbClr val="FF6600"/>
            </a:extrusionClr>
          </a:sp3d>
        </p:spPr>
        <p:txBody>
          <a:bodyPr wrap="none" anchor="ctr">
            <a:flatTx/>
          </a:bodyPr>
          <a:p>
            <a:pPr marL="0" marR="0" lvl="0" indent="0" algn="l" defTabSz="914400" rtl="0" eaLnBrk="0" fontAlgn="base" latinLnBrk="0" hangingPunct="0">
              <a:lnSpc>
                <a:spcPct val="150000"/>
              </a:lnSpc>
              <a:spcBef>
                <a:spcPct val="20000"/>
              </a:spcBef>
              <a:spcAft>
                <a:spcPct val="0"/>
              </a:spcAft>
              <a:buClrTx/>
              <a:buSzTx/>
              <a:buFontTx/>
              <a:buNone/>
              <a:defRPr/>
            </a:pPr>
            <a:r>
              <a:rPr kumimoji="0" lang="zh-CN" altLang="en-US" sz="336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安全生产专家经验的总提示：</a:t>
            </a:r>
            <a:endParaRPr kumimoji="0" lang="en-US" altLang="zh-CN" sz="336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0" fontAlgn="base" latinLnBrk="0" hangingPunct="0">
              <a:lnSpc>
                <a:spcPct val="150000"/>
              </a:lnSpc>
              <a:spcBef>
                <a:spcPct val="20000"/>
              </a:spcBef>
              <a:spcAft>
                <a:spcPct val="0"/>
              </a:spcAft>
              <a:buClrTx/>
              <a:buSzTx/>
              <a:buFontTx/>
              <a:buNone/>
              <a:defRPr/>
            </a:pPr>
            <a:r>
              <a:rPr kumimoji="0" lang="zh-CN" altLang="en-US" sz="336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发生生产安全事故无非三种因素</a:t>
            </a:r>
            <a:endParaRPr kumimoji="0" lang="en-US" altLang="zh-CN" sz="336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0" fontAlgn="base" latinLnBrk="0" hangingPunct="0">
              <a:lnSpc>
                <a:spcPct val="150000"/>
              </a:lnSpc>
              <a:spcBef>
                <a:spcPct val="20000"/>
              </a:spcBef>
              <a:spcAft>
                <a:spcPct val="0"/>
              </a:spcAft>
              <a:buClrTx/>
              <a:buSzTx/>
              <a:buFontTx/>
              <a:buNone/>
              <a:defRPr/>
            </a:pPr>
            <a:r>
              <a:rPr kumimoji="0" lang="en-US" altLang="zh-CN" sz="336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1</a:t>
            </a:r>
            <a:r>
              <a:rPr kumimoji="0" lang="zh-CN" altLang="en-US" sz="336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、人的因素；</a:t>
            </a:r>
            <a:endParaRPr kumimoji="0" lang="en-US" altLang="zh-CN" sz="336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0" fontAlgn="base" latinLnBrk="0" hangingPunct="0">
              <a:lnSpc>
                <a:spcPct val="150000"/>
              </a:lnSpc>
              <a:spcBef>
                <a:spcPct val="20000"/>
              </a:spcBef>
              <a:spcAft>
                <a:spcPct val="0"/>
              </a:spcAft>
              <a:buClrTx/>
              <a:buSzTx/>
              <a:buFontTx/>
              <a:buNone/>
              <a:defRPr/>
            </a:pPr>
            <a:r>
              <a:rPr kumimoji="0" lang="en-US" altLang="zh-CN" sz="336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2</a:t>
            </a:r>
            <a:r>
              <a:rPr kumimoji="0" lang="zh-CN" altLang="en-US" sz="336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、物的因素；</a:t>
            </a:r>
            <a:endParaRPr kumimoji="0" lang="en-US" altLang="zh-CN" sz="336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0" fontAlgn="base" latinLnBrk="0" hangingPunct="0">
              <a:lnSpc>
                <a:spcPct val="150000"/>
              </a:lnSpc>
              <a:spcBef>
                <a:spcPct val="20000"/>
              </a:spcBef>
              <a:spcAft>
                <a:spcPct val="0"/>
              </a:spcAft>
              <a:buClrTx/>
              <a:buSzTx/>
              <a:buFontTx/>
              <a:buNone/>
              <a:defRPr/>
            </a:pPr>
            <a:r>
              <a:rPr kumimoji="0" lang="en-US" altLang="zh-CN" sz="336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3</a:t>
            </a:r>
            <a:r>
              <a:rPr kumimoji="0" lang="zh-CN" altLang="en-US" sz="336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、管理的因素。</a:t>
            </a:r>
            <a:endParaRPr kumimoji="0" lang="zh-CN" altLang="en-US" sz="336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3556"/>
                                        </p:tgtEl>
                                        <p:attrNameLst>
                                          <p:attrName>style.visibility</p:attrName>
                                        </p:attrNameLst>
                                      </p:cBhvr>
                                      <p:to>
                                        <p:strVal val="visible"/>
                                      </p:to>
                                    </p:set>
                                    <p:animEffect transition="in" filter="diamond(in)">
                                      <p:cBhvr>
                                        <p:cTn id="7" dur="2000"/>
                                        <p:tgtEl>
                                          <p:spTgt spid="235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6" grpId="0" bldLvl="0" animBg="1"/>
    </p:bld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TextBox 10"/>
          <p:cNvSpPr txBox="1"/>
          <p:nvPr/>
        </p:nvSpPr>
        <p:spPr>
          <a:xfrm>
            <a:off x="1083946" y="756286"/>
            <a:ext cx="9677400" cy="829945"/>
          </a:xfrm>
          <a:prstGeom prst="rect">
            <a:avLst/>
          </a:prstGeom>
          <a:solidFill>
            <a:schemeClr val="bg1">
              <a:alpha val="70195"/>
            </a:schemeClr>
          </a:solidFill>
          <a:ln w="9525">
            <a:noFill/>
          </a:ln>
        </p:spPr>
        <p:txBody>
          <a:bodyPr>
            <a:spAutoFit/>
          </a:bodyPr>
          <a:lstStyle/>
          <a:p>
            <a:pPr algn="ctr" eaLnBrk="1" hangingPunct="1"/>
            <a:endParaRPr lang="zh-CN" altLang="en-US" sz="4800" b="1" dirty="0">
              <a:solidFill>
                <a:srgbClr val="FF0000"/>
              </a:solidFill>
              <a:latin typeface="Arial" panose="020B0604020202020204" pitchFamily="34" charset="0"/>
            </a:endParaRPr>
          </a:p>
        </p:txBody>
      </p:sp>
      <p:sp>
        <p:nvSpPr>
          <p:cNvPr id="121859" name="矩形 28"/>
          <p:cNvSpPr/>
          <p:nvPr/>
        </p:nvSpPr>
        <p:spPr>
          <a:xfrm>
            <a:off x="910590" y="2910840"/>
            <a:ext cx="10024110" cy="955040"/>
          </a:xfrm>
          <a:prstGeom prst="rect">
            <a:avLst/>
          </a:prstGeom>
          <a:noFill/>
          <a:ln w="9525">
            <a:noFill/>
          </a:ln>
        </p:spPr>
        <p:txBody>
          <a:bodyPr>
            <a:spAutoFit/>
          </a:bodyPr>
          <a:lstStyle/>
          <a:p>
            <a:pPr eaLnBrk="1" hangingPunct="1">
              <a:lnSpc>
                <a:spcPct val="130000"/>
              </a:lnSpc>
            </a:pPr>
            <a:r>
              <a:rPr lang="zh-CN" altLang="en-US" sz="4320" b="1" dirty="0">
                <a:latin typeface="Arial" panose="020B0604020202020204" pitchFamily="34" charset="0"/>
                <a:sym typeface="Wingdings" panose="05000000000000000000" pitchFamily="2" charset="2"/>
              </a:rPr>
              <a:t>    </a:t>
            </a:r>
            <a:endParaRPr lang="en-US" altLang="zh-CN" sz="4320" b="1" dirty="0">
              <a:latin typeface="Arial" panose="020B0604020202020204" pitchFamily="34" charset="0"/>
              <a:sym typeface="Wingdings" panose="05000000000000000000" pitchFamily="2" charset="2"/>
            </a:endParaRPr>
          </a:p>
        </p:txBody>
      </p:sp>
      <p:sp>
        <p:nvSpPr>
          <p:cNvPr id="121860" name="文本框 5"/>
          <p:cNvSpPr txBox="1"/>
          <p:nvPr/>
        </p:nvSpPr>
        <p:spPr>
          <a:xfrm>
            <a:off x="910590" y="955040"/>
            <a:ext cx="9994900" cy="5741670"/>
          </a:xfrm>
          <a:prstGeom prst="rect">
            <a:avLst/>
          </a:prstGeom>
          <a:solidFill>
            <a:schemeClr val="accent2">
              <a:lumMod val="20000"/>
              <a:lumOff val="80000"/>
            </a:schemeClr>
          </a:solidFill>
          <a:ln w="9525">
            <a:noFill/>
          </a:ln>
        </p:spPr>
        <p:txBody>
          <a:bodyPr wrap="square">
            <a:spAutoFit/>
          </a:bodyPr>
          <a:lstStyle/>
          <a:p>
            <a:pPr lvl="1">
              <a:lnSpc>
                <a:spcPct val="150000"/>
              </a:lnSpc>
            </a:pPr>
            <a:r>
              <a:rPr lang="zh-CN" altLang="en-US" sz="2400" b="1" dirty="0">
                <a:solidFill>
                  <a:srgbClr val="800000"/>
                </a:solidFill>
                <a:latin typeface="Arial" panose="020B0604020202020204" pitchFamily="34" charset="0"/>
              </a:rPr>
              <a:t>造成安全生产 事故的主要原因是什么</a:t>
            </a:r>
            <a:r>
              <a:rPr lang="en-US" altLang="zh-CN" sz="2400" b="1" dirty="0">
                <a:solidFill>
                  <a:srgbClr val="800000"/>
                </a:solidFill>
                <a:latin typeface="Arial" panose="020B0604020202020204" pitchFamily="34" charset="0"/>
              </a:rPr>
              <a:t>?</a:t>
            </a:r>
            <a:endParaRPr lang="en-US" altLang="zh-CN" sz="2400" b="1" dirty="0">
              <a:solidFill>
                <a:srgbClr val="800000"/>
              </a:solidFill>
              <a:latin typeface="Arial" panose="020B0604020202020204" pitchFamily="34" charset="0"/>
            </a:endParaRPr>
          </a:p>
          <a:p>
            <a:pPr>
              <a:lnSpc>
                <a:spcPct val="150000"/>
              </a:lnSpc>
            </a:pPr>
            <a:r>
              <a:rPr lang="en-US" altLang="zh-CN" sz="2880" b="1" dirty="0">
                <a:latin typeface="Arial" panose="020B0604020202020204" pitchFamily="34" charset="0"/>
              </a:rPr>
              <a:t>1</a:t>
            </a:r>
            <a:r>
              <a:rPr lang="zh-CN" altLang="zh-CN" sz="2880" b="1" dirty="0">
                <a:latin typeface="Arial" panose="020B0604020202020204" pitchFamily="34" charset="0"/>
              </a:rPr>
              <a:t>、人的不安全行为：</a:t>
            </a:r>
            <a:endParaRPr lang="en-US" altLang="zh-CN" sz="2880" b="1" dirty="0">
              <a:latin typeface="Arial" panose="020B0604020202020204" pitchFamily="34" charset="0"/>
            </a:endParaRPr>
          </a:p>
          <a:p>
            <a:pPr>
              <a:lnSpc>
                <a:spcPct val="150000"/>
              </a:lnSpc>
            </a:pPr>
            <a:r>
              <a:rPr lang="zh-CN" altLang="zh-CN" sz="2400" dirty="0">
                <a:solidFill>
                  <a:srgbClr val="FF0000"/>
                </a:solidFill>
                <a:latin typeface="Arial" panose="020B0604020202020204" pitchFamily="34" charset="0"/>
              </a:rPr>
              <a:t>违章作业是安全生产的大敌，十起事故，九起违章。在实际操作中，有的人为图一时方便，擅自拆除了自以为有碍作业的安全装置</a:t>
            </a:r>
            <a:endParaRPr lang="en-US" altLang="zh-CN" sz="2400" dirty="0">
              <a:solidFill>
                <a:srgbClr val="FF0000"/>
              </a:solidFill>
              <a:latin typeface="Arial" panose="020B0604020202020204" pitchFamily="34" charset="0"/>
            </a:endParaRPr>
          </a:p>
          <a:p>
            <a:pPr>
              <a:lnSpc>
                <a:spcPct val="150000"/>
              </a:lnSpc>
            </a:pPr>
            <a:r>
              <a:rPr lang="zh-CN" altLang="en-US" sz="2400" dirty="0">
                <a:solidFill>
                  <a:srgbClr val="FF0000"/>
                </a:solidFill>
                <a:latin typeface="Arial" panose="020B0604020202020204" pitchFamily="34" charset="0"/>
              </a:rPr>
              <a:t>（</a:t>
            </a:r>
            <a:r>
              <a:rPr lang="en-US" altLang="zh-CN" sz="2400" dirty="0">
                <a:solidFill>
                  <a:srgbClr val="FF0000"/>
                </a:solidFill>
                <a:latin typeface="Arial" panose="020B0604020202020204" pitchFamily="34" charset="0"/>
              </a:rPr>
              <a:t>1</a:t>
            </a:r>
            <a:r>
              <a:rPr lang="zh-CN" altLang="en-US" sz="2400" dirty="0">
                <a:solidFill>
                  <a:srgbClr val="FF0000"/>
                </a:solidFill>
                <a:latin typeface="Arial" panose="020B0604020202020204" pitchFamily="34" charset="0"/>
              </a:rPr>
              <a:t>）</a:t>
            </a:r>
            <a:r>
              <a:rPr lang="zh-CN" altLang="zh-CN" sz="2400" dirty="0">
                <a:solidFill>
                  <a:srgbClr val="FF0000"/>
                </a:solidFill>
                <a:latin typeface="Arial" panose="020B0604020202020204" pitchFamily="34" charset="0"/>
              </a:rPr>
              <a:t>违反安全规章制度和</a:t>
            </a:r>
            <a:r>
              <a:rPr lang="en-US" altLang="zh-CN" sz="2400" dirty="0">
                <a:solidFill>
                  <a:srgbClr val="FF0000"/>
                </a:solidFill>
                <a:latin typeface="Arial" panose="020B0604020202020204" pitchFamily="34" charset="0"/>
                <a:hlinkClick r:id="rId1"/>
              </a:rPr>
              <a:t>安全操作规程</a:t>
            </a:r>
            <a:r>
              <a:rPr lang="zh-CN" altLang="zh-CN" sz="2400" dirty="0">
                <a:solidFill>
                  <a:srgbClr val="FF0000"/>
                </a:solidFill>
                <a:latin typeface="Arial" panose="020B0604020202020204" pitchFamily="34" charset="0"/>
              </a:rPr>
              <a:t>、</a:t>
            </a:r>
            <a:br>
              <a:rPr lang="en-US" altLang="zh-CN" sz="2400" dirty="0">
                <a:solidFill>
                  <a:srgbClr val="FF0000"/>
                </a:solidFill>
                <a:latin typeface="Arial" panose="020B0604020202020204" pitchFamily="34" charset="0"/>
              </a:rPr>
            </a:br>
            <a:r>
              <a:rPr lang="zh-CN" altLang="zh-CN" sz="2400" dirty="0">
                <a:solidFill>
                  <a:srgbClr val="FF0000"/>
                </a:solidFill>
                <a:latin typeface="Arial" panose="020B0604020202020204" pitchFamily="34" charset="0"/>
              </a:rPr>
              <a:t>（</a:t>
            </a:r>
            <a:r>
              <a:rPr lang="en-US" altLang="zh-CN" sz="2400" dirty="0">
                <a:solidFill>
                  <a:srgbClr val="FF0000"/>
                </a:solidFill>
                <a:latin typeface="Arial" panose="020B0604020202020204" pitchFamily="34" charset="0"/>
              </a:rPr>
              <a:t>2</a:t>
            </a:r>
            <a:r>
              <a:rPr lang="zh-CN" altLang="zh-CN" sz="2400" dirty="0">
                <a:solidFill>
                  <a:srgbClr val="FF0000"/>
                </a:solidFill>
                <a:latin typeface="Arial" panose="020B0604020202020204" pitchFamily="34" charset="0"/>
              </a:rPr>
              <a:t>）麻痹侥幸心理，工作蛮干， </a:t>
            </a:r>
            <a:endParaRPr lang="en-US" altLang="zh-CN" sz="2400" dirty="0">
              <a:solidFill>
                <a:srgbClr val="FF0000"/>
              </a:solidFill>
              <a:latin typeface="Arial" panose="020B0604020202020204" pitchFamily="34" charset="0"/>
            </a:endParaRPr>
          </a:p>
          <a:p>
            <a:pPr>
              <a:lnSpc>
                <a:spcPct val="150000"/>
              </a:lnSpc>
            </a:pPr>
            <a:r>
              <a:rPr lang="zh-CN" altLang="zh-CN" sz="2400" dirty="0">
                <a:solidFill>
                  <a:srgbClr val="FF0000"/>
                </a:solidFill>
                <a:latin typeface="Arial" panose="020B0604020202020204" pitchFamily="34" charset="0"/>
              </a:rPr>
              <a:t>（</a:t>
            </a:r>
            <a:r>
              <a:rPr lang="en-US" altLang="zh-CN" sz="2400" dirty="0">
                <a:solidFill>
                  <a:srgbClr val="FF0000"/>
                </a:solidFill>
                <a:latin typeface="Arial" panose="020B0604020202020204" pitchFamily="34" charset="0"/>
              </a:rPr>
              <a:t>2</a:t>
            </a:r>
            <a:r>
              <a:rPr lang="zh-CN" altLang="zh-CN" sz="2400" dirty="0">
                <a:solidFill>
                  <a:srgbClr val="FF0000"/>
                </a:solidFill>
                <a:latin typeface="Arial" panose="020B0604020202020204" pitchFamily="34" charset="0"/>
              </a:rPr>
              <a:t>）不正确佩戴或使用安全</a:t>
            </a:r>
            <a:r>
              <a:rPr lang="en-US" altLang="zh-CN" sz="2400" u="sng" dirty="0">
                <a:solidFill>
                  <a:srgbClr val="FF0000"/>
                </a:solidFill>
                <a:latin typeface="Arial" panose="020B0604020202020204" pitchFamily="34" charset="0"/>
                <a:hlinkClick r:id="rId2"/>
              </a:rPr>
              <a:t>防护用品</a:t>
            </a:r>
            <a:r>
              <a:rPr lang="zh-CN" altLang="zh-CN" sz="2400" dirty="0">
                <a:solidFill>
                  <a:srgbClr val="FF0000"/>
                </a:solidFill>
                <a:latin typeface="Arial" panose="020B0604020202020204" pitchFamily="34" charset="0"/>
              </a:rPr>
              <a:t>。</a:t>
            </a:r>
            <a:br>
              <a:rPr lang="en-US" altLang="zh-CN" sz="2400" dirty="0">
                <a:solidFill>
                  <a:srgbClr val="FF0000"/>
                </a:solidFill>
                <a:latin typeface="Arial" panose="020B0604020202020204" pitchFamily="34" charset="0"/>
              </a:rPr>
            </a:br>
            <a:r>
              <a:rPr lang="zh-CN" altLang="zh-CN" sz="2400" dirty="0">
                <a:solidFill>
                  <a:srgbClr val="FF0000"/>
                </a:solidFill>
                <a:latin typeface="Arial" panose="020B0604020202020204" pitchFamily="34" charset="0"/>
              </a:rPr>
              <a:t>（</a:t>
            </a:r>
            <a:r>
              <a:rPr lang="en-US" altLang="zh-CN" sz="2400" dirty="0">
                <a:solidFill>
                  <a:srgbClr val="FF0000"/>
                </a:solidFill>
                <a:latin typeface="Arial" panose="020B0604020202020204" pitchFamily="34" charset="0"/>
              </a:rPr>
              <a:t>3</a:t>
            </a:r>
            <a:r>
              <a:rPr lang="zh-CN" altLang="zh-CN" sz="2400" dirty="0">
                <a:solidFill>
                  <a:srgbClr val="FF0000"/>
                </a:solidFill>
                <a:latin typeface="Arial" panose="020B0604020202020204" pitchFamily="34" charset="0"/>
              </a:rPr>
              <a:t>）机器在运转时进行检修、调整，清扫等</a:t>
            </a:r>
            <a:r>
              <a:rPr lang="en-US" altLang="zh-CN" sz="2400" u="sng" dirty="0">
                <a:solidFill>
                  <a:srgbClr val="FF0000"/>
                </a:solidFill>
                <a:latin typeface="Arial" panose="020B0604020202020204" pitchFamily="34" charset="0"/>
                <a:hlinkClick r:id="rId3"/>
              </a:rPr>
              <a:t>作业</a:t>
            </a:r>
            <a:r>
              <a:rPr lang="zh-CN" altLang="zh-CN" sz="2400" dirty="0">
                <a:solidFill>
                  <a:srgbClr val="FF0000"/>
                </a:solidFill>
                <a:latin typeface="Arial" panose="020B0604020202020204" pitchFamily="34" charset="0"/>
              </a:rPr>
              <a:t>。</a:t>
            </a:r>
            <a:br>
              <a:rPr lang="en-US" altLang="zh-CN" sz="2400" dirty="0">
                <a:solidFill>
                  <a:srgbClr val="FF0000"/>
                </a:solidFill>
                <a:latin typeface="Arial" panose="020B0604020202020204" pitchFamily="34" charset="0"/>
              </a:rPr>
            </a:br>
            <a:r>
              <a:rPr lang="zh-CN" altLang="zh-CN" sz="2400" dirty="0">
                <a:solidFill>
                  <a:srgbClr val="FF0000"/>
                </a:solidFill>
                <a:latin typeface="Arial" panose="020B0604020202020204" pitchFamily="34" charset="0"/>
              </a:rPr>
              <a:t>（</a:t>
            </a:r>
            <a:r>
              <a:rPr lang="en-US" altLang="zh-CN" sz="2400" dirty="0">
                <a:solidFill>
                  <a:srgbClr val="FF0000"/>
                </a:solidFill>
                <a:latin typeface="Arial" panose="020B0604020202020204" pitchFamily="34" charset="0"/>
              </a:rPr>
              <a:t>4</a:t>
            </a:r>
            <a:r>
              <a:rPr lang="zh-CN" altLang="zh-CN" sz="2400" dirty="0">
                <a:solidFill>
                  <a:srgbClr val="FF0000"/>
                </a:solidFill>
                <a:latin typeface="Arial" panose="020B0604020202020204" pitchFamily="34" charset="0"/>
              </a:rPr>
              <a:t>）在有可能发生坠落物、吊装物的地方下冒险通过、停留。</a:t>
            </a:r>
            <a:endParaRPr lang="en-US" altLang="zh-CN" sz="2400" dirty="0">
              <a:solidFill>
                <a:srgbClr val="FF0000"/>
              </a:solidFill>
              <a:latin typeface="Arial" panose="020B0604020202020204" pitchFamily="34" charset="0"/>
            </a:endParaRPr>
          </a:p>
          <a:p>
            <a:pPr>
              <a:lnSpc>
                <a:spcPct val="150000"/>
              </a:lnSpc>
            </a:pPr>
            <a:r>
              <a:rPr lang="en-US" altLang="zh-CN" sz="2400" dirty="0">
                <a:solidFill>
                  <a:srgbClr val="FF0000"/>
                </a:solidFill>
                <a:latin typeface="Arial" panose="020B0604020202020204" pitchFamily="34" charset="0"/>
              </a:rPr>
              <a:t>（5）</a:t>
            </a:r>
            <a:r>
              <a:rPr lang="zh-CN" altLang="en-US" sz="2400" dirty="0">
                <a:solidFill>
                  <a:srgbClr val="FF0000"/>
                </a:solidFill>
                <a:latin typeface="Arial" panose="020B0604020202020204" pitchFamily="34" charset="0"/>
              </a:rPr>
              <a:t>安全观念淡薄，</a:t>
            </a:r>
            <a:r>
              <a:rPr lang="zh-CN" altLang="zh-CN" sz="2400" dirty="0">
                <a:solidFill>
                  <a:srgbClr val="FF0000"/>
                </a:solidFill>
                <a:latin typeface="Arial" panose="020B0604020202020204" pitchFamily="34" charset="0"/>
              </a:rPr>
              <a:t>把</a:t>
            </a:r>
            <a:r>
              <a:rPr lang="en-US" altLang="zh-CN" sz="2400" dirty="0">
                <a:solidFill>
                  <a:srgbClr val="FF0000"/>
                </a:solidFill>
                <a:latin typeface="Arial" panose="020B0604020202020204" pitchFamily="34" charset="0"/>
              </a:rPr>
              <a:t>“</a:t>
            </a:r>
            <a:r>
              <a:rPr lang="zh-CN" altLang="zh-CN" sz="2400" dirty="0">
                <a:solidFill>
                  <a:srgbClr val="FF0000"/>
                </a:solidFill>
                <a:latin typeface="Arial" panose="020B0604020202020204" pitchFamily="34" charset="0"/>
              </a:rPr>
              <a:t>安全</a:t>
            </a:r>
            <a:r>
              <a:rPr lang="en-US" altLang="zh-CN" sz="2400" dirty="0">
                <a:solidFill>
                  <a:srgbClr val="FF0000"/>
                </a:solidFill>
                <a:latin typeface="Arial" panose="020B0604020202020204" pitchFamily="34" charset="0"/>
              </a:rPr>
              <a:t>”</a:t>
            </a:r>
            <a:r>
              <a:rPr lang="zh-CN" altLang="zh-CN" sz="2400" dirty="0">
                <a:solidFill>
                  <a:srgbClr val="FF0000"/>
                </a:solidFill>
                <a:latin typeface="Arial" panose="020B0604020202020204" pitchFamily="34" charset="0"/>
              </a:rPr>
              <a:t>二字忘得干干净净。</a:t>
            </a:r>
            <a:endParaRPr lang="en-US" altLang="zh-CN" sz="2400" dirty="0">
              <a:solidFill>
                <a:srgbClr val="FF0000"/>
              </a:solidFill>
              <a:latin typeface="Arial" panose="020B0604020202020204" pitchFamily="34" charset="0"/>
            </a:endParaRPr>
          </a:p>
        </p:txBody>
      </p:sp>
      <p:sp>
        <p:nvSpPr>
          <p:cNvPr id="121861" name="矩形 6"/>
          <p:cNvSpPr/>
          <p:nvPr/>
        </p:nvSpPr>
        <p:spPr>
          <a:xfrm>
            <a:off x="3140710" y="222250"/>
            <a:ext cx="6370320" cy="534035"/>
          </a:xfrm>
          <a:prstGeom prst="rect">
            <a:avLst/>
          </a:prstGeom>
          <a:noFill/>
          <a:ln w="9525">
            <a:noFill/>
          </a:ln>
        </p:spPr>
        <p:txBody>
          <a:bodyPr wrap="square">
            <a:spAutoFit/>
          </a:bodyPr>
          <a:lstStyle/>
          <a:p>
            <a:r>
              <a:rPr lang="zh-CN" altLang="en-US" sz="2880" b="1" dirty="0">
                <a:solidFill>
                  <a:srgbClr val="C00000"/>
                </a:solidFill>
                <a:latin typeface="微软雅黑" panose="020B0503020204020204" pitchFamily="34" charset="-122"/>
                <a:ea typeface="微软雅黑" panose="020B0503020204020204" pitchFamily="34" charset="-122"/>
              </a:rPr>
              <a:t>事故案例给我们的启示：</a:t>
            </a:r>
            <a:endParaRPr lang="en-US" altLang="zh-CN" sz="2880" b="1" dirty="0">
              <a:solidFill>
                <a:srgbClr val="C00000"/>
              </a:solidFill>
              <a:latin typeface="微软雅黑" panose="020B0503020204020204" pitchFamily="34" charset="-122"/>
              <a:ea typeface="微软雅黑" panose="020B0503020204020204" pitchFamily="34" charset="-122"/>
            </a:endParaRPr>
          </a:p>
        </p:txBody>
      </p:sp>
    </p:spTree>
  </p:cSld>
  <p:clrMapOvr>
    <a:masterClrMapping/>
  </p:clrMapOvr>
  <p:transition>
    <p:split/>
  </p:transition>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TextBox 10"/>
          <p:cNvSpPr txBox="1"/>
          <p:nvPr/>
        </p:nvSpPr>
        <p:spPr>
          <a:xfrm>
            <a:off x="1602106" y="1786890"/>
            <a:ext cx="9677400" cy="829945"/>
          </a:xfrm>
          <a:prstGeom prst="rect">
            <a:avLst/>
          </a:prstGeom>
          <a:solidFill>
            <a:schemeClr val="bg1">
              <a:alpha val="70195"/>
            </a:schemeClr>
          </a:solidFill>
          <a:ln w="9525">
            <a:noFill/>
          </a:ln>
        </p:spPr>
        <p:txBody>
          <a:bodyPr>
            <a:spAutoFit/>
          </a:bodyPr>
          <a:lstStyle/>
          <a:p>
            <a:pPr algn="ctr" eaLnBrk="1" hangingPunct="1"/>
            <a:endParaRPr lang="zh-CN" altLang="en-US" sz="4800" b="1" dirty="0">
              <a:solidFill>
                <a:srgbClr val="FF0000"/>
              </a:solidFill>
              <a:latin typeface="Arial" panose="020B0604020202020204" pitchFamily="34" charset="0"/>
            </a:endParaRPr>
          </a:p>
        </p:txBody>
      </p:sp>
      <p:sp>
        <p:nvSpPr>
          <p:cNvPr id="116739" name="矩形 28"/>
          <p:cNvSpPr/>
          <p:nvPr/>
        </p:nvSpPr>
        <p:spPr>
          <a:xfrm>
            <a:off x="910590" y="2910840"/>
            <a:ext cx="10024110" cy="955040"/>
          </a:xfrm>
          <a:prstGeom prst="rect">
            <a:avLst/>
          </a:prstGeom>
          <a:noFill/>
          <a:ln w="9525">
            <a:noFill/>
          </a:ln>
        </p:spPr>
        <p:txBody>
          <a:bodyPr>
            <a:spAutoFit/>
          </a:bodyPr>
          <a:lstStyle/>
          <a:p>
            <a:pPr eaLnBrk="1" hangingPunct="1">
              <a:lnSpc>
                <a:spcPct val="130000"/>
              </a:lnSpc>
            </a:pPr>
            <a:r>
              <a:rPr lang="zh-CN" altLang="en-US" sz="4320" b="1" dirty="0">
                <a:latin typeface="Arial" panose="020B0604020202020204" pitchFamily="34" charset="0"/>
                <a:sym typeface="Wingdings" panose="05000000000000000000" pitchFamily="2" charset="2"/>
              </a:rPr>
              <a:t>    </a:t>
            </a:r>
            <a:endParaRPr lang="en-US" altLang="zh-CN" sz="4320" b="1" dirty="0">
              <a:latin typeface="Arial" panose="020B0604020202020204" pitchFamily="34" charset="0"/>
              <a:sym typeface="Wingdings" panose="05000000000000000000" pitchFamily="2" charset="2"/>
            </a:endParaRPr>
          </a:p>
        </p:txBody>
      </p:sp>
      <p:sp>
        <p:nvSpPr>
          <p:cNvPr id="116740" name="矩形 3"/>
          <p:cNvSpPr/>
          <p:nvPr/>
        </p:nvSpPr>
        <p:spPr>
          <a:xfrm>
            <a:off x="2617470" y="272415"/>
            <a:ext cx="9465945" cy="1641475"/>
          </a:xfrm>
          <a:prstGeom prst="rect">
            <a:avLst/>
          </a:prstGeom>
          <a:noFill/>
          <a:ln w="9525">
            <a:noFill/>
          </a:ln>
        </p:spPr>
        <p:txBody>
          <a:bodyPr wrap="square">
            <a:spAutoFit/>
          </a:bodyPr>
          <a:lstStyle/>
          <a:p>
            <a:r>
              <a:rPr lang="zh-CN" altLang="en-US" sz="3360" b="1" dirty="0">
                <a:solidFill>
                  <a:srgbClr val="FF0000"/>
                </a:solidFill>
                <a:latin typeface="Arial" panose="020B0604020202020204" pitchFamily="34" charset="0"/>
              </a:rPr>
              <a:t>                临边未系安全带 三人坠落把命丧</a:t>
            </a:r>
            <a:br>
              <a:rPr lang="en-US" altLang="zh-CN" sz="3360" dirty="0">
                <a:solidFill>
                  <a:srgbClr val="FF0000"/>
                </a:solidFill>
                <a:latin typeface="Arial" panose="020B0604020202020204" pitchFamily="34" charset="0"/>
              </a:rPr>
            </a:br>
            <a:br>
              <a:rPr lang="en-US" altLang="zh-CN" sz="3360" dirty="0">
                <a:solidFill>
                  <a:srgbClr val="FF0000"/>
                </a:solidFill>
                <a:latin typeface="Arial" panose="020B0604020202020204" pitchFamily="34" charset="0"/>
              </a:rPr>
            </a:br>
            <a:r>
              <a:rPr lang="en-US" altLang="zh-CN" sz="3360" dirty="0">
                <a:solidFill>
                  <a:srgbClr val="FF0000"/>
                </a:solidFill>
                <a:latin typeface="Arial" panose="020B0604020202020204" pitchFamily="34" charset="0"/>
              </a:rPr>
              <a:t>  </a:t>
            </a:r>
            <a:endParaRPr lang="zh-CN" altLang="en-US" sz="3360" dirty="0">
              <a:solidFill>
                <a:srgbClr val="FF0000"/>
              </a:solidFill>
              <a:latin typeface="Arial" panose="020B0604020202020204" pitchFamily="34" charset="0"/>
            </a:endParaRPr>
          </a:p>
        </p:txBody>
      </p:sp>
      <p:sp>
        <p:nvSpPr>
          <p:cNvPr id="116741" name="Rectangle 1"/>
          <p:cNvSpPr/>
          <p:nvPr/>
        </p:nvSpPr>
        <p:spPr>
          <a:xfrm>
            <a:off x="1178560" y="1196976"/>
            <a:ext cx="10287000" cy="5328920"/>
          </a:xfrm>
          <a:prstGeom prst="rect">
            <a:avLst/>
          </a:prstGeom>
          <a:noFill/>
          <a:ln w="9525">
            <a:noFill/>
          </a:ln>
        </p:spPr>
        <p:txBody>
          <a:bodyPr anchor="ctr">
            <a:spAutoFit/>
          </a:bodyPr>
          <a:lstStyle/>
          <a:p>
            <a:pPr>
              <a:lnSpc>
                <a:spcPct val="150000"/>
              </a:lnSpc>
            </a:pPr>
            <a:r>
              <a:rPr lang="zh-CN" altLang="en-US" sz="2160" dirty="0">
                <a:solidFill>
                  <a:srgbClr val="121212"/>
                </a:solidFill>
                <a:latin typeface="微软雅黑" panose="020B0503020204020204" pitchFamily="34" charset="-122"/>
                <a:ea typeface="微软雅黑" panose="020B0503020204020204" pitchFamily="34" charset="-122"/>
              </a:rPr>
              <a:t>某厂安装主厂房屋面板，</a:t>
            </a:r>
            <a:r>
              <a:rPr lang="en-US" altLang="zh-CN" sz="2160" dirty="0">
                <a:solidFill>
                  <a:srgbClr val="121212"/>
                </a:solidFill>
                <a:latin typeface="微软雅黑" panose="020B0503020204020204" pitchFamily="34" charset="-122"/>
                <a:ea typeface="微软雅黑" panose="020B0503020204020204" pitchFamily="34" charset="-122"/>
              </a:rPr>
              <a:t>5</a:t>
            </a:r>
            <a:r>
              <a:rPr lang="zh-CN" altLang="en-US" sz="2160" dirty="0">
                <a:solidFill>
                  <a:srgbClr val="121212"/>
                </a:solidFill>
                <a:latin typeface="微软雅黑" panose="020B0503020204020204" pitchFamily="34" charset="-122"/>
                <a:ea typeface="微软雅黑" panose="020B0503020204020204" pitchFamily="34" charset="-122"/>
              </a:rPr>
              <a:t>名工作班成员高处作业均未系安全带，在推动钢板过程中，因两侧用力不均，其中一侧</a:t>
            </a:r>
            <a:r>
              <a:rPr lang="en-US" altLang="zh-CN" sz="2160" dirty="0">
                <a:solidFill>
                  <a:srgbClr val="121212"/>
                </a:solidFill>
                <a:latin typeface="微软雅黑" panose="020B0503020204020204" pitchFamily="34" charset="-122"/>
                <a:ea typeface="微软雅黑" panose="020B0503020204020204" pitchFamily="34" charset="-122"/>
              </a:rPr>
              <a:t>3</a:t>
            </a:r>
            <a:r>
              <a:rPr lang="zh-CN" altLang="en-US" sz="2160" dirty="0">
                <a:solidFill>
                  <a:srgbClr val="121212"/>
                </a:solidFill>
                <a:latin typeface="微软雅黑" panose="020B0503020204020204" pitchFamily="34" charset="-122"/>
                <a:ea typeface="微软雅黑" panose="020B0503020204020204" pitchFamily="34" charset="-122"/>
              </a:rPr>
              <a:t>人坠落死亡。</a:t>
            </a:r>
            <a:endParaRPr lang="en-US" altLang="zh-CN" sz="2160" dirty="0">
              <a:solidFill>
                <a:srgbClr val="121212"/>
              </a:solidFill>
              <a:latin typeface="微软雅黑" panose="020B0503020204020204" pitchFamily="34" charset="-122"/>
              <a:ea typeface="微软雅黑" panose="020B0503020204020204" pitchFamily="34" charset="-122"/>
            </a:endParaRPr>
          </a:p>
          <a:p>
            <a:pPr>
              <a:lnSpc>
                <a:spcPct val="150000"/>
              </a:lnSpc>
            </a:pPr>
            <a:r>
              <a:rPr lang="zh-CN" altLang="en-US" sz="2160" b="1" dirty="0">
                <a:solidFill>
                  <a:srgbClr val="FF0000"/>
                </a:solidFill>
                <a:latin typeface="Arial" panose="020B0604020202020204" pitchFamily="34" charset="0"/>
              </a:rPr>
              <a:t>简要经过</a:t>
            </a:r>
            <a:endParaRPr lang="zh-CN" altLang="en-US" sz="2160" dirty="0">
              <a:solidFill>
                <a:srgbClr val="FF0000"/>
              </a:solidFill>
              <a:latin typeface="Arial" panose="020B0604020202020204" pitchFamily="34" charset="0"/>
            </a:endParaRPr>
          </a:p>
          <a:p>
            <a:pPr>
              <a:lnSpc>
                <a:spcPct val="150000"/>
              </a:lnSpc>
            </a:pPr>
            <a:r>
              <a:rPr lang="zh-CN" altLang="en-US" sz="2160" dirty="0">
                <a:latin typeface="Arial" panose="020B0604020202020204" pitchFamily="34" charset="0"/>
              </a:rPr>
              <a:t>       某年</a:t>
            </a:r>
            <a:r>
              <a:rPr lang="en-US" altLang="zh-CN" sz="2160" dirty="0">
                <a:latin typeface="Arial" panose="020B0604020202020204" pitchFamily="34" charset="0"/>
              </a:rPr>
              <a:t>2</a:t>
            </a:r>
            <a:r>
              <a:rPr lang="zh-CN" altLang="en-US" sz="2160" dirty="0">
                <a:latin typeface="Arial" panose="020B0604020202020204" pitchFamily="34" charset="0"/>
              </a:rPr>
              <a:t>月</a:t>
            </a:r>
            <a:r>
              <a:rPr lang="en-US" altLang="zh-CN" sz="2160" dirty="0">
                <a:latin typeface="Arial" panose="020B0604020202020204" pitchFamily="34" charset="0"/>
              </a:rPr>
              <a:t>20</a:t>
            </a:r>
            <a:r>
              <a:rPr lang="zh-CN" altLang="en-US" sz="2160" dirty="0">
                <a:latin typeface="Arial" panose="020B0604020202020204" pitchFamily="34" charset="0"/>
              </a:rPr>
              <a:t>日上午，某厂安装主厂房屋面板。工作班成员张某、罗某、贺某等五人，在施工中未按施工组织设计要求（即：铺设压型钢板一块后，应首先对压型钢板进行锚固，再翻板）进行，实际施工中既未固定第一张板，也未翻板。施工作业属临边高处作业，作业人员未系安全带，作业中采取平推方式向外安装钢板，在推动钢板过程中，压型钢板两端</a:t>
            </a:r>
            <a:r>
              <a:rPr lang="en-US" altLang="zh-CN" sz="2160" dirty="0">
                <a:latin typeface="Arial" panose="020B0604020202020204" pitchFamily="34" charset="0"/>
              </a:rPr>
              <a:t>(</a:t>
            </a:r>
            <a:r>
              <a:rPr lang="zh-CN" altLang="en-US" sz="2160" dirty="0">
                <a:latin typeface="Arial" panose="020B0604020202020204" pitchFamily="34" charset="0"/>
              </a:rPr>
              <a:t>张某、罗某、贺某在一端，另</a:t>
            </a:r>
            <a:r>
              <a:rPr lang="en-US" altLang="zh-CN" sz="2160" dirty="0">
                <a:latin typeface="Arial" panose="020B0604020202020204" pitchFamily="34" charset="0"/>
              </a:rPr>
              <a:t>2</a:t>
            </a:r>
            <a:r>
              <a:rPr lang="zh-CN" altLang="en-US" sz="2160" dirty="0">
                <a:latin typeface="Arial" panose="020B0604020202020204" pitchFamily="34" charset="0"/>
              </a:rPr>
              <a:t>名施工人员在另一端</a:t>
            </a:r>
            <a:r>
              <a:rPr lang="en-US" altLang="zh-CN" sz="2160" dirty="0">
                <a:latin typeface="Arial" panose="020B0604020202020204" pitchFamily="34" charset="0"/>
              </a:rPr>
              <a:t>)</a:t>
            </a:r>
            <a:r>
              <a:rPr lang="zh-CN" altLang="en-US" sz="2160" dirty="0">
                <a:latin typeface="Arial" panose="020B0604020202020204" pitchFamily="34" charset="0"/>
              </a:rPr>
              <a:t>用力不均，致使钢板一侧突然向外滑移，带动张某、罗某、贺某坠落至平台（落差</a:t>
            </a:r>
            <a:r>
              <a:rPr lang="en-US" altLang="zh-CN" sz="2160" dirty="0">
                <a:latin typeface="Arial" panose="020B0604020202020204" pitchFamily="34" charset="0"/>
              </a:rPr>
              <a:t>19.4m</a:t>
            </a:r>
            <a:r>
              <a:rPr lang="zh-CN" altLang="en-US" sz="2160" dirty="0">
                <a:latin typeface="Arial" panose="020B0604020202020204" pitchFamily="34" charset="0"/>
              </a:rPr>
              <a:t>），造成</a:t>
            </a:r>
            <a:r>
              <a:rPr lang="en-US" altLang="zh-CN" sz="2160" dirty="0">
                <a:latin typeface="Arial" panose="020B0604020202020204" pitchFamily="34" charset="0"/>
              </a:rPr>
              <a:t>3</a:t>
            </a:r>
            <a:r>
              <a:rPr lang="zh-CN" altLang="en-US" sz="2160" dirty="0">
                <a:latin typeface="Arial" panose="020B0604020202020204" pitchFamily="34" charset="0"/>
              </a:rPr>
              <a:t>人死亡。</a:t>
            </a:r>
            <a:endParaRPr lang="zh-CN" altLang="en-US" sz="2160" dirty="0">
              <a:latin typeface="Arial" panose="020B0604020202020204" pitchFamily="34" charset="0"/>
            </a:endParaRPr>
          </a:p>
          <a:p>
            <a:endParaRPr lang="en-US" altLang="zh-CN" sz="1560" dirty="0">
              <a:solidFill>
                <a:srgbClr val="121212"/>
              </a:solidFill>
              <a:latin typeface="微软雅黑" panose="020B0503020204020204" pitchFamily="34" charset="-122"/>
              <a:ea typeface="微软雅黑" panose="020B0503020204020204" pitchFamily="34" charset="-122"/>
            </a:endParaRPr>
          </a:p>
          <a:p>
            <a:endParaRPr lang="zh-CN" altLang="en-US" sz="100" dirty="0">
              <a:latin typeface="Arial" panose="020B0604020202020204" pitchFamily="34" charset="0"/>
            </a:endParaRPr>
          </a:p>
        </p:txBody>
      </p:sp>
      <p:sp>
        <p:nvSpPr>
          <p:cNvPr id="116742" name="前凸带形 6"/>
          <p:cNvSpPr/>
          <p:nvPr/>
        </p:nvSpPr>
        <p:spPr>
          <a:xfrm>
            <a:off x="2832735" y="224790"/>
            <a:ext cx="1459230" cy="735330"/>
          </a:xfrm>
          <a:prstGeom prst="ribbon">
            <a:avLst>
              <a:gd name="adj1" fmla="val 16667"/>
              <a:gd name="adj2" fmla="val 50000"/>
            </a:avLst>
          </a:prstGeom>
          <a:solidFill>
            <a:srgbClr val="FF0000"/>
          </a:solidFill>
          <a:ln w="9525" cap="flat" cmpd="sng">
            <a:solidFill>
              <a:schemeClr val="tx1"/>
            </a:solidFill>
            <a:prstDash val="solid"/>
            <a:headEnd type="none" w="med" len="med"/>
            <a:tailEnd type="none" w="med" len="med"/>
          </a:ln>
        </p:spPr>
        <p:txBody>
          <a:bodyPr/>
          <a:lstStyle/>
          <a:p>
            <a:pPr algn="ctr" eaLnBrk="1" hangingPunct="1"/>
            <a:r>
              <a:rPr lang="zh-CN" altLang="en-US" sz="1680" b="1" dirty="0" smtClean="0">
                <a:solidFill>
                  <a:schemeClr val="bg1"/>
                </a:solidFill>
                <a:latin typeface="Arial" panose="020B0604020202020204" pitchFamily="34" charset="0"/>
              </a:rPr>
              <a:t>案例</a:t>
            </a:r>
            <a:r>
              <a:rPr lang="en-US" altLang="zh-CN" sz="1680" b="1" dirty="0" smtClean="0">
                <a:solidFill>
                  <a:schemeClr val="bg1"/>
                </a:solidFill>
                <a:latin typeface="Arial" panose="020B0604020202020204" pitchFamily="34" charset="0"/>
              </a:rPr>
              <a:t>1</a:t>
            </a:r>
            <a:endParaRPr lang="zh-CN" altLang="en-US" sz="1680" b="1" dirty="0">
              <a:solidFill>
                <a:schemeClr val="bg1"/>
              </a:solidFill>
              <a:latin typeface="Arial" panose="020B0604020202020204" pitchFamily="34" charset="0"/>
            </a:endParaRPr>
          </a:p>
        </p:txBody>
      </p:sp>
    </p:spTree>
  </p:cSld>
  <p:clrMapOvr>
    <a:masterClrMapping/>
  </p:clrMapOvr>
  <p:transition>
    <p:wedge/>
  </p:transition>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TextBox 10"/>
          <p:cNvSpPr txBox="1"/>
          <p:nvPr/>
        </p:nvSpPr>
        <p:spPr>
          <a:xfrm>
            <a:off x="1602106" y="1786890"/>
            <a:ext cx="9677400" cy="829945"/>
          </a:xfrm>
          <a:prstGeom prst="rect">
            <a:avLst/>
          </a:prstGeom>
          <a:solidFill>
            <a:schemeClr val="bg1">
              <a:alpha val="70195"/>
            </a:schemeClr>
          </a:solidFill>
          <a:ln w="9525">
            <a:noFill/>
          </a:ln>
        </p:spPr>
        <p:txBody>
          <a:bodyPr>
            <a:spAutoFit/>
          </a:bodyPr>
          <a:lstStyle/>
          <a:p>
            <a:pPr algn="ctr" eaLnBrk="1" hangingPunct="1"/>
            <a:endParaRPr lang="zh-CN" altLang="en-US" sz="4800" b="1" dirty="0">
              <a:solidFill>
                <a:srgbClr val="FF0000"/>
              </a:solidFill>
              <a:latin typeface="Arial" panose="020B0604020202020204" pitchFamily="34" charset="0"/>
            </a:endParaRPr>
          </a:p>
        </p:txBody>
      </p:sp>
      <p:sp>
        <p:nvSpPr>
          <p:cNvPr id="117763" name="矩形 28"/>
          <p:cNvSpPr/>
          <p:nvPr/>
        </p:nvSpPr>
        <p:spPr>
          <a:xfrm>
            <a:off x="910590" y="2910840"/>
            <a:ext cx="10024110" cy="955040"/>
          </a:xfrm>
          <a:prstGeom prst="rect">
            <a:avLst/>
          </a:prstGeom>
          <a:noFill/>
          <a:ln w="9525">
            <a:noFill/>
          </a:ln>
        </p:spPr>
        <p:txBody>
          <a:bodyPr>
            <a:spAutoFit/>
          </a:bodyPr>
          <a:lstStyle/>
          <a:p>
            <a:pPr eaLnBrk="1" hangingPunct="1">
              <a:lnSpc>
                <a:spcPct val="130000"/>
              </a:lnSpc>
            </a:pPr>
            <a:r>
              <a:rPr lang="zh-CN" altLang="en-US" sz="4320" b="1" dirty="0">
                <a:latin typeface="Arial" panose="020B0604020202020204" pitchFamily="34" charset="0"/>
                <a:sym typeface="Wingdings" panose="05000000000000000000" pitchFamily="2" charset="2"/>
              </a:rPr>
              <a:t>    </a:t>
            </a:r>
            <a:endParaRPr lang="en-US" altLang="zh-CN" sz="4320" b="1" dirty="0">
              <a:latin typeface="Arial" panose="020B0604020202020204" pitchFamily="34" charset="0"/>
              <a:sym typeface="Wingdings" panose="05000000000000000000" pitchFamily="2" charset="2"/>
            </a:endParaRPr>
          </a:p>
        </p:txBody>
      </p:sp>
      <p:sp>
        <p:nvSpPr>
          <p:cNvPr id="117764" name="Rectangle 1"/>
          <p:cNvSpPr/>
          <p:nvPr/>
        </p:nvSpPr>
        <p:spPr>
          <a:xfrm>
            <a:off x="1092835" y="308610"/>
            <a:ext cx="10186670" cy="1863090"/>
          </a:xfrm>
          <a:prstGeom prst="rect">
            <a:avLst/>
          </a:prstGeom>
          <a:noFill/>
          <a:ln w="9525">
            <a:noFill/>
          </a:ln>
        </p:spPr>
        <p:txBody>
          <a:bodyPr wrap="square" anchor="ctr">
            <a:spAutoFit/>
          </a:bodyPr>
          <a:lstStyle/>
          <a:p>
            <a:pPr>
              <a:lnSpc>
                <a:spcPct val="150000"/>
              </a:lnSpc>
            </a:pPr>
            <a:r>
              <a:rPr lang="zh-CN" altLang="en-US" sz="3360" b="1" dirty="0">
                <a:solidFill>
                  <a:srgbClr val="FF0000"/>
                </a:solidFill>
                <a:latin typeface="微软雅黑" panose="020B0503020204020204" pitchFamily="34" charset="-122"/>
                <a:ea typeface="微软雅黑" panose="020B0503020204020204" pitchFamily="34" charset="-122"/>
              </a:rPr>
              <a:t>原因及暴露问题</a:t>
            </a:r>
            <a:endParaRPr lang="zh-CN" altLang="en-US" sz="3360" dirty="0">
              <a:solidFill>
                <a:srgbClr val="FF0000"/>
              </a:solidFill>
              <a:latin typeface="Arial" panose="020B0604020202020204" pitchFamily="34" charset="0"/>
            </a:endParaRPr>
          </a:p>
          <a:p>
            <a:pPr>
              <a:lnSpc>
                <a:spcPct val="150000"/>
              </a:lnSpc>
            </a:pPr>
            <a:r>
              <a:rPr lang="en-US" altLang="zh-CN" sz="2160" dirty="0">
                <a:solidFill>
                  <a:srgbClr val="121212"/>
                </a:solidFill>
                <a:latin typeface="微软雅黑" panose="020B0503020204020204" pitchFamily="34" charset="-122"/>
                <a:ea typeface="微软雅黑" panose="020B0503020204020204" pitchFamily="34" charset="-122"/>
              </a:rPr>
              <a:t>1.</a:t>
            </a:r>
            <a:r>
              <a:rPr lang="zh-CN" altLang="en-US" sz="2160" dirty="0">
                <a:solidFill>
                  <a:srgbClr val="121212"/>
                </a:solidFill>
                <a:latin typeface="微软雅黑" panose="020B0503020204020204" pitchFamily="34" charset="-122"/>
                <a:ea typeface="微软雅黑" panose="020B0503020204020204" pitchFamily="34" charset="-122"/>
              </a:rPr>
              <a:t>高处临边作业，未系安全带；</a:t>
            </a:r>
            <a:endParaRPr lang="zh-CN" altLang="en-US" sz="2160" dirty="0">
              <a:latin typeface="Arial" panose="020B0604020202020204" pitchFamily="34" charset="0"/>
            </a:endParaRPr>
          </a:p>
          <a:p>
            <a:pPr>
              <a:lnSpc>
                <a:spcPct val="150000"/>
              </a:lnSpc>
            </a:pPr>
            <a:r>
              <a:rPr lang="en-US" altLang="zh-CN" sz="2160" dirty="0">
                <a:solidFill>
                  <a:srgbClr val="121212"/>
                </a:solidFill>
                <a:latin typeface="微软雅黑" panose="020B0503020204020204" pitchFamily="34" charset="-122"/>
                <a:ea typeface="微软雅黑" panose="020B0503020204020204" pitchFamily="34" charset="-122"/>
              </a:rPr>
              <a:t>2.</a:t>
            </a:r>
            <a:r>
              <a:rPr lang="zh-CN" altLang="en-US" sz="2160" dirty="0">
                <a:solidFill>
                  <a:srgbClr val="121212"/>
                </a:solidFill>
                <a:latin typeface="微软雅黑" panose="020B0503020204020204" pitchFamily="34" charset="-122"/>
                <a:ea typeface="微软雅黑" panose="020B0503020204020204" pitchFamily="34" charset="-122"/>
              </a:rPr>
              <a:t>未按规定先固定、再翻板的方法施工，而是采用平推钢板方法</a:t>
            </a:r>
            <a:r>
              <a:rPr lang="zh-CN" altLang="en-US" sz="1560" dirty="0">
                <a:solidFill>
                  <a:srgbClr val="121212"/>
                </a:solidFill>
                <a:latin typeface="微软雅黑" panose="020B0503020204020204" pitchFamily="34" charset="-122"/>
                <a:ea typeface="微软雅黑" panose="020B0503020204020204" pitchFamily="34" charset="-122"/>
              </a:rPr>
              <a:t>。</a:t>
            </a:r>
            <a:endParaRPr lang="zh-CN" altLang="en-US" sz="100" dirty="0">
              <a:latin typeface="Arial" panose="020B0604020202020204" pitchFamily="34" charset="0"/>
            </a:endParaRPr>
          </a:p>
        </p:txBody>
      </p:sp>
      <p:pic>
        <p:nvPicPr>
          <p:cNvPr id="117765" name="图片 5" descr="https://pic3.zhimg.com/80/v2-145c542daef4a30ae3e712965ad4167e_720w.jpg"/>
          <p:cNvPicPr>
            <a:picLocks noChangeAspect="1"/>
          </p:cNvPicPr>
          <p:nvPr/>
        </p:nvPicPr>
        <p:blipFill>
          <a:blip r:embed="rId1"/>
          <a:stretch>
            <a:fillRect/>
          </a:stretch>
        </p:blipFill>
        <p:spPr>
          <a:xfrm>
            <a:off x="1092835" y="2171700"/>
            <a:ext cx="9877425" cy="4090035"/>
          </a:xfrm>
          <a:prstGeom prst="rect">
            <a:avLst/>
          </a:prstGeom>
          <a:noFill/>
          <a:ln w="9525">
            <a:noFill/>
          </a:ln>
        </p:spPr>
      </p:pic>
    </p:spTree>
  </p:cSld>
  <p:clrMapOvr>
    <a:masterClrMapping/>
  </p:clrMapOvr>
  <p:transition>
    <p:cover dir="u"/>
  </p:transition>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TextBox 10"/>
          <p:cNvSpPr txBox="1"/>
          <p:nvPr/>
        </p:nvSpPr>
        <p:spPr>
          <a:xfrm>
            <a:off x="1083946" y="756286"/>
            <a:ext cx="9677400" cy="829945"/>
          </a:xfrm>
          <a:prstGeom prst="rect">
            <a:avLst/>
          </a:prstGeom>
          <a:solidFill>
            <a:schemeClr val="bg1">
              <a:alpha val="70195"/>
            </a:schemeClr>
          </a:solidFill>
          <a:ln w="9525">
            <a:noFill/>
          </a:ln>
        </p:spPr>
        <p:txBody>
          <a:bodyPr>
            <a:spAutoFit/>
          </a:bodyPr>
          <a:lstStyle/>
          <a:p>
            <a:pPr algn="ctr" eaLnBrk="1" hangingPunct="1"/>
            <a:endParaRPr lang="zh-CN" altLang="en-US" sz="4800" b="1" dirty="0">
              <a:solidFill>
                <a:srgbClr val="FF0000"/>
              </a:solidFill>
              <a:latin typeface="Arial" panose="020B0604020202020204" pitchFamily="34" charset="0"/>
            </a:endParaRPr>
          </a:p>
        </p:txBody>
      </p:sp>
      <p:sp>
        <p:nvSpPr>
          <p:cNvPr id="122883" name="矩形 28"/>
          <p:cNvSpPr/>
          <p:nvPr/>
        </p:nvSpPr>
        <p:spPr>
          <a:xfrm>
            <a:off x="910590" y="2910840"/>
            <a:ext cx="10024110" cy="955040"/>
          </a:xfrm>
          <a:prstGeom prst="rect">
            <a:avLst/>
          </a:prstGeom>
          <a:noFill/>
          <a:ln w="9525">
            <a:noFill/>
          </a:ln>
        </p:spPr>
        <p:txBody>
          <a:bodyPr>
            <a:spAutoFit/>
          </a:bodyPr>
          <a:lstStyle/>
          <a:p>
            <a:pPr eaLnBrk="1" hangingPunct="1">
              <a:lnSpc>
                <a:spcPct val="130000"/>
              </a:lnSpc>
            </a:pPr>
            <a:r>
              <a:rPr lang="zh-CN" altLang="en-US" sz="4320" b="1" dirty="0">
                <a:latin typeface="Arial" panose="020B0604020202020204" pitchFamily="34" charset="0"/>
                <a:sym typeface="Wingdings" panose="05000000000000000000" pitchFamily="2" charset="2"/>
              </a:rPr>
              <a:t>    </a:t>
            </a:r>
            <a:endParaRPr lang="en-US" altLang="zh-CN" sz="4320" b="1" dirty="0">
              <a:latin typeface="Arial" panose="020B0604020202020204" pitchFamily="34" charset="0"/>
              <a:sym typeface="Wingdings" panose="05000000000000000000" pitchFamily="2" charset="2"/>
            </a:endParaRPr>
          </a:p>
        </p:txBody>
      </p:sp>
      <p:sp>
        <p:nvSpPr>
          <p:cNvPr id="122884" name="文本框 5"/>
          <p:cNvSpPr txBox="1"/>
          <p:nvPr/>
        </p:nvSpPr>
        <p:spPr>
          <a:xfrm>
            <a:off x="1402080" y="1875790"/>
            <a:ext cx="10244455" cy="3691255"/>
          </a:xfrm>
          <a:prstGeom prst="rect">
            <a:avLst/>
          </a:prstGeom>
          <a:solidFill>
            <a:schemeClr val="accent2">
              <a:lumMod val="20000"/>
              <a:lumOff val="80000"/>
            </a:schemeClr>
          </a:solidFill>
          <a:ln w="9525">
            <a:noFill/>
          </a:ln>
        </p:spPr>
        <p:txBody>
          <a:bodyPr wrap="square">
            <a:spAutoFit/>
          </a:bodyPr>
          <a:lstStyle/>
          <a:p>
            <a:pPr lvl="1">
              <a:lnSpc>
                <a:spcPct val="150000"/>
              </a:lnSpc>
            </a:pPr>
            <a:r>
              <a:rPr lang="zh-CN" altLang="en-US" sz="2160" b="1" dirty="0">
                <a:solidFill>
                  <a:srgbClr val="800000"/>
                </a:solidFill>
                <a:latin typeface="Arial" panose="020B0604020202020204" pitchFamily="34" charset="0"/>
              </a:rPr>
              <a:t>造成安全生产 事故的主要原因是什么</a:t>
            </a:r>
            <a:r>
              <a:rPr lang="en-US" altLang="zh-CN" sz="2160" b="1" dirty="0">
                <a:solidFill>
                  <a:srgbClr val="800000"/>
                </a:solidFill>
                <a:latin typeface="Arial" panose="020B0604020202020204" pitchFamily="34" charset="0"/>
              </a:rPr>
              <a:t>?</a:t>
            </a:r>
            <a:endParaRPr lang="en-US" altLang="zh-CN" sz="2160" b="1" dirty="0">
              <a:solidFill>
                <a:srgbClr val="800000"/>
              </a:solidFill>
              <a:latin typeface="Arial" panose="020B0604020202020204" pitchFamily="34" charset="0"/>
            </a:endParaRPr>
          </a:p>
          <a:p>
            <a:endParaRPr lang="en-US" sz="2880" b="1" dirty="0">
              <a:latin typeface="Arial" panose="020B0604020202020204" pitchFamily="34" charset="0"/>
            </a:endParaRPr>
          </a:p>
          <a:p>
            <a:r>
              <a:rPr lang="en-US" sz="2880" b="1" dirty="0">
                <a:latin typeface="Arial" panose="020B0604020202020204" pitchFamily="34" charset="0"/>
              </a:rPr>
              <a:t>2</a:t>
            </a:r>
            <a:r>
              <a:rPr lang="zh-CN" altLang="en-US" sz="2880" b="1" dirty="0">
                <a:latin typeface="Arial" panose="020B0604020202020204" pitchFamily="34" charset="0"/>
              </a:rPr>
              <a:t>、</a:t>
            </a:r>
            <a:r>
              <a:rPr lang="zh-CN" altLang="zh-CN" sz="2880" b="1" dirty="0">
                <a:latin typeface="Arial" panose="020B0604020202020204" pitchFamily="34" charset="0"/>
              </a:rPr>
              <a:t>物的不安全状态：</a:t>
            </a:r>
            <a:br>
              <a:rPr lang="en-US" altLang="zh-CN" sz="2880" dirty="0">
                <a:solidFill>
                  <a:srgbClr val="FF0000"/>
                </a:solidFill>
                <a:latin typeface="Arial" panose="020B0604020202020204" pitchFamily="34" charset="0"/>
              </a:rPr>
            </a:br>
            <a:r>
              <a:rPr lang="zh-CN" altLang="zh-CN" sz="2880" dirty="0">
                <a:solidFill>
                  <a:srgbClr val="FF0000"/>
                </a:solidFill>
                <a:latin typeface="Arial" panose="020B0604020202020204" pitchFamily="34" charset="0"/>
              </a:rPr>
              <a:t>（</a:t>
            </a:r>
            <a:r>
              <a:rPr lang="en-US" altLang="zh-CN" sz="2880" dirty="0">
                <a:solidFill>
                  <a:srgbClr val="FF0000"/>
                </a:solidFill>
                <a:latin typeface="Arial" panose="020B0604020202020204" pitchFamily="34" charset="0"/>
              </a:rPr>
              <a:t>1</a:t>
            </a:r>
            <a:r>
              <a:rPr lang="zh-CN" altLang="zh-CN" sz="2880" dirty="0">
                <a:solidFill>
                  <a:srgbClr val="FF0000"/>
                </a:solidFill>
                <a:latin typeface="Arial" panose="020B0604020202020204" pitchFamily="34" charset="0"/>
              </a:rPr>
              <a:t>）机械、电气设备带</a:t>
            </a:r>
            <a:r>
              <a:rPr lang="en-US" altLang="zh-CN" sz="2880" dirty="0">
                <a:solidFill>
                  <a:srgbClr val="FF0000"/>
                </a:solidFill>
                <a:latin typeface="Arial" panose="020B0604020202020204" pitchFamily="34" charset="0"/>
              </a:rPr>
              <a:t>“</a:t>
            </a:r>
            <a:r>
              <a:rPr lang="zh-CN" altLang="zh-CN" sz="2880" dirty="0">
                <a:solidFill>
                  <a:srgbClr val="FF0000"/>
                </a:solidFill>
                <a:latin typeface="Arial" panose="020B0604020202020204" pitchFamily="34" charset="0"/>
              </a:rPr>
              <a:t>病</a:t>
            </a:r>
            <a:r>
              <a:rPr lang="en-US" altLang="zh-CN" sz="2880" dirty="0">
                <a:solidFill>
                  <a:srgbClr val="FF0000"/>
                </a:solidFill>
                <a:latin typeface="Arial" panose="020B0604020202020204" pitchFamily="34" charset="0"/>
              </a:rPr>
              <a:t>”</a:t>
            </a:r>
            <a:r>
              <a:rPr lang="zh-CN" altLang="zh-CN" sz="2880" dirty="0">
                <a:solidFill>
                  <a:srgbClr val="FF0000"/>
                </a:solidFill>
                <a:latin typeface="Arial" panose="020B0604020202020204" pitchFamily="34" charset="0"/>
              </a:rPr>
              <a:t>作业。</a:t>
            </a:r>
            <a:br>
              <a:rPr lang="en-US" altLang="zh-CN" sz="2880" dirty="0">
                <a:solidFill>
                  <a:srgbClr val="FF0000"/>
                </a:solidFill>
                <a:latin typeface="Arial" panose="020B0604020202020204" pitchFamily="34" charset="0"/>
              </a:rPr>
            </a:br>
            <a:r>
              <a:rPr lang="zh-CN" altLang="zh-CN" sz="2880" dirty="0">
                <a:solidFill>
                  <a:srgbClr val="FF0000"/>
                </a:solidFill>
                <a:latin typeface="Arial" panose="020B0604020202020204" pitchFamily="34" charset="0"/>
              </a:rPr>
              <a:t>（</a:t>
            </a:r>
            <a:r>
              <a:rPr lang="en-US" altLang="zh-CN" sz="2880" dirty="0">
                <a:solidFill>
                  <a:srgbClr val="FF0000"/>
                </a:solidFill>
                <a:latin typeface="Arial" panose="020B0604020202020204" pitchFamily="34" charset="0"/>
              </a:rPr>
              <a:t>2</a:t>
            </a:r>
            <a:r>
              <a:rPr lang="zh-CN" altLang="zh-CN" sz="2880" dirty="0">
                <a:solidFill>
                  <a:srgbClr val="FF0000"/>
                </a:solidFill>
                <a:latin typeface="Arial" panose="020B0604020202020204" pitchFamily="34" charset="0"/>
              </a:rPr>
              <a:t>）机械、电气等设备在设计上不科学，形成</a:t>
            </a:r>
            <a:r>
              <a:rPr lang="en-US" altLang="zh-CN" sz="2880" dirty="0">
                <a:solidFill>
                  <a:srgbClr val="FF0000"/>
                </a:solidFill>
                <a:latin typeface="Arial" panose="020B0604020202020204" pitchFamily="34" charset="0"/>
                <a:hlinkClick r:id="rId1"/>
              </a:rPr>
              <a:t>安全隐患</a:t>
            </a:r>
            <a:r>
              <a:rPr lang="zh-CN" altLang="zh-CN" sz="2880" dirty="0">
                <a:solidFill>
                  <a:srgbClr val="FF0000"/>
                </a:solidFill>
                <a:latin typeface="Arial" panose="020B0604020202020204" pitchFamily="34" charset="0"/>
              </a:rPr>
              <a:t>。</a:t>
            </a:r>
            <a:br>
              <a:rPr lang="en-US" altLang="zh-CN" sz="2880" dirty="0">
                <a:solidFill>
                  <a:srgbClr val="FF0000"/>
                </a:solidFill>
                <a:latin typeface="Arial" panose="020B0604020202020204" pitchFamily="34" charset="0"/>
              </a:rPr>
            </a:br>
            <a:r>
              <a:rPr lang="zh-CN" altLang="zh-CN" sz="2880" dirty="0">
                <a:solidFill>
                  <a:srgbClr val="FF0000"/>
                </a:solidFill>
                <a:latin typeface="Arial" panose="020B0604020202020204" pitchFamily="34" charset="0"/>
              </a:rPr>
              <a:t>（</a:t>
            </a:r>
            <a:r>
              <a:rPr lang="en-US" altLang="zh-CN" sz="2880" dirty="0">
                <a:solidFill>
                  <a:srgbClr val="FF0000"/>
                </a:solidFill>
                <a:latin typeface="Arial" panose="020B0604020202020204" pitchFamily="34" charset="0"/>
              </a:rPr>
              <a:t>3</a:t>
            </a:r>
            <a:r>
              <a:rPr lang="zh-CN" altLang="zh-CN" sz="2880" dirty="0">
                <a:solidFill>
                  <a:srgbClr val="FF0000"/>
                </a:solidFill>
                <a:latin typeface="Arial" panose="020B0604020202020204" pitchFamily="34" charset="0"/>
              </a:rPr>
              <a:t>）防护、保险、警示等</a:t>
            </a:r>
            <a:r>
              <a:rPr lang="en-US" altLang="zh-CN" sz="2880" dirty="0">
                <a:solidFill>
                  <a:srgbClr val="FF0000"/>
                </a:solidFill>
                <a:latin typeface="Arial" panose="020B0604020202020204" pitchFamily="34" charset="0"/>
                <a:hlinkClick r:id="rId2"/>
              </a:rPr>
              <a:t>装置</a:t>
            </a:r>
            <a:r>
              <a:rPr lang="zh-CN" altLang="zh-CN" sz="2880" dirty="0">
                <a:solidFill>
                  <a:srgbClr val="FF0000"/>
                </a:solidFill>
                <a:latin typeface="Arial" panose="020B0604020202020204" pitchFamily="34" charset="0"/>
              </a:rPr>
              <a:t>缺乏或有</a:t>
            </a:r>
            <a:r>
              <a:rPr lang="en-US" altLang="zh-CN" sz="2880" dirty="0">
                <a:solidFill>
                  <a:srgbClr val="FF0000"/>
                </a:solidFill>
                <a:latin typeface="Arial" panose="020B0604020202020204" pitchFamily="34" charset="0"/>
                <a:hlinkClick r:id="rId3"/>
              </a:rPr>
              <a:t>缺陷</a:t>
            </a:r>
            <a:r>
              <a:rPr lang="zh-CN" altLang="zh-CN" sz="2880" dirty="0">
                <a:solidFill>
                  <a:srgbClr val="FF0000"/>
                </a:solidFill>
                <a:latin typeface="Arial" panose="020B0604020202020204" pitchFamily="34" charset="0"/>
              </a:rPr>
              <a:t>。</a:t>
            </a:r>
            <a:br>
              <a:rPr lang="en-US" altLang="zh-CN" sz="2880" dirty="0">
                <a:solidFill>
                  <a:srgbClr val="FF0000"/>
                </a:solidFill>
                <a:latin typeface="Arial" panose="020B0604020202020204" pitchFamily="34" charset="0"/>
              </a:rPr>
            </a:br>
            <a:r>
              <a:rPr lang="zh-CN" altLang="zh-CN" sz="2880" dirty="0">
                <a:solidFill>
                  <a:srgbClr val="FF0000"/>
                </a:solidFill>
                <a:latin typeface="Arial" panose="020B0604020202020204" pitchFamily="34" charset="0"/>
              </a:rPr>
              <a:t>（</a:t>
            </a:r>
            <a:r>
              <a:rPr lang="en-US" altLang="zh-CN" sz="2880" dirty="0">
                <a:solidFill>
                  <a:srgbClr val="FF0000"/>
                </a:solidFill>
                <a:latin typeface="Arial" panose="020B0604020202020204" pitchFamily="34" charset="0"/>
              </a:rPr>
              <a:t>4</a:t>
            </a:r>
            <a:r>
              <a:rPr lang="zh-CN" altLang="zh-CN" sz="2880" dirty="0">
                <a:solidFill>
                  <a:srgbClr val="FF0000"/>
                </a:solidFill>
                <a:latin typeface="Arial" panose="020B0604020202020204" pitchFamily="34" charset="0"/>
              </a:rPr>
              <a:t>）物体的固有性质和建造设计使其存在不安全状态。</a:t>
            </a:r>
            <a:br>
              <a:rPr lang="en-US" altLang="zh-CN" sz="2880" dirty="0">
                <a:solidFill>
                  <a:srgbClr val="FF0000"/>
                </a:solidFill>
                <a:latin typeface="Arial" panose="020B0604020202020204" pitchFamily="34" charset="0"/>
              </a:rPr>
            </a:br>
            <a:r>
              <a:rPr lang="zh-CN" altLang="zh-CN" sz="2880" dirty="0">
                <a:solidFill>
                  <a:srgbClr val="FF0000"/>
                </a:solidFill>
                <a:latin typeface="Arial" panose="020B0604020202020204" pitchFamily="34" charset="0"/>
              </a:rPr>
              <a:t>（</a:t>
            </a:r>
            <a:r>
              <a:rPr lang="en-US" altLang="zh-CN" sz="2880" dirty="0">
                <a:solidFill>
                  <a:srgbClr val="FF0000"/>
                </a:solidFill>
                <a:latin typeface="Arial" panose="020B0604020202020204" pitchFamily="34" charset="0"/>
              </a:rPr>
              <a:t>5</a:t>
            </a:r>
            <a:r>
              <a:rPr lang="zh-CN" altLang="zh-CN" sz="2880" dirty="0">
                <a:solidFill>
                  <a:srgbClr val="FF0000"/>
                </a:solidFill>
                <a:latin typeface="Arial" panose="020B0604020202020204" pitchFamily="34" charset="0"/>
              </a:rPr>
              <a:t>）设备安装不规范、维修保养不标准、使用超期、老化</a:t>
            </a:r>
            <a:r>
              <a:rPr lang="zh-CN" altLang="en-US" sz="2880" dirty="0">
                <a:solidFill>
                  <a:srgbClr val="FF0000"/>
                </a:solidFill>
                <a:latin typeface="Arial" panose="020B0604020202020204" pitchFamily="34" charset="0"/>
              </a:rPr>
              <a:t>。</a:t>
            </a:r>
            <a:endParaRPr lang="en-US" altLang="zh-CN" sz="2880" dirty="0">
              <a:solidFill>
                <a:srgbClr val="FF0000"/>
              </a:solidFill>
              <a:latin typeface="Arial" panose="020B0604020202020204" pitchFamily="34" charset="0"/>
            </a:endParaRPr>
          </a:p>
        </p:txBody>
      </p:sp>
      <p:sp>
        <p:nvSpPr>
          <p:cNvPr id="122885" name="矩形 6"/>
          <p:cNvSpPr/>
          <p:nvPr/>
        </p:nvSpPr>
        <p:spPr>
          <a:xfrm>
            <a:off x="1257300" y="756285"/>
            <a:ext cx="7991476" cy="534035"/>
          </a:xfrm>
          <a:prstGeom prst="rect">
            <a:avLst/>
          </a:prstGeom>
          <a:noFill/>
          <a:ln w="9525">
            <a:noFill/>
          </a:ln>
        </p:spPr>
        <p:txBody>
          <a:bodyPr>
            <a:spAutoFit/>
          </a:bodyPr>
          <a:lstStyle/>
          <a:p>
            <a:r>
              <a:rPr lang="zh-CN" altLang="en-US" sz="2880" b="1" dirty="0">
                <a:solidFill>
                  <a:srgbClr val="C00000"/>
                </a:solidFill>
                <a:latin typeface="微软雅黑" panose="020B0503020204020204" pitchFamily="34" charset="-122"/>
                <a:ea typeface="微软雅黑" panose="020B0503020204020204" pitchFamily="34" charset="-122"/>
              </a:rPr>
              <a:t>事故案例给我们的启示：</a:t>
            </a:r>
            <a:endParaRPr lang="en-US" altLang="zh-CN" sz="2880" b="1" dirty="0">
              <a:solidFill>
                <a:srgbClr val="C00000"/>
              </a:solidFill>
              <a:latin typeface="微软雅黑" panose="020B0503020204020204" pitchFamily="34" charset="-122"/>
              <a:ea typeface="微软雅黑" panose="020B0503020204020204" pitchFamily="34" charset="-122"/>
            </a:endParaRPr>
          </a:p>
        </p:txBody>
      </p:sp>
    </p:spTree>
  </p:cSld>
  <p:clrMapOvr>
    <a:masterClrMapping/>
  </p:clrMapOvr>
  <p:transition>
    <p:wheel spokes="8"/>
  </p:transition>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矩形 28"/>
          <p:cNvSpPr>
            <a:spLocks noChangeArrowheads="1"/>
          </p:cNvSpPr>
          <p:nvPr/>
        </p:nvSpPr>
        <p:spPr bwMode="auto">
          <a:xfrm>
            <a:off x="1257300" y="3103247"/>
            <a:ext cx="10195560" cy="773430"/>
          </a:xfrm>
          <a:prstGeom prst="rect">
            <a:avLst/>
          </a:prstGeom>
          <a:noFill/>
          <a:ln w="9525">
            <a:noFill/>
            <a:miter lim="800000"/>
          </a:ln>
        </p:spPr>
        <p:txBody>
          <a:bodyPr lIns="109718" tIns="54859" rIns="109718" bIns="54859">
            <a:spAutoFit/>
          </a:bodyPr>
          <a:lstStyle/>
          <a:p>
            <a:pPr marL="455295" indent="-455295"/>
            <a:r>
              <a:rPr lang="zh-CN" altLang="en-US" sz="3360" b="1" dirty="0">
                <a:solidFill>
                  <a:schemeClr val="folHlink"/>
                </a:solidFill>
                <a:latin typeface="黑体" panose="02010609060101010101" pitchFamily="49" charset="-122"/>
                <a:ea typeface="黑体" panose="02010609060101010101" pitchFamily="49" charset="-122"/>
              </a:rPr>
              <a:t>   </a:t>
            </a:r>
            <a:r>
              <a:rPr lang="zh-CN" altLang="en-US" sz="4320" b="1" dirty="0">
                <a:solidFill>
                  <a:schemeClr val="folHlink"/>
                </a:solidFill>
                <a:latin typeface="黑体" panose="02010609060101010101" pitchFamily="49" charset="-122"/>
                <a:ea typeface="黑体" panose="02010609060101010101" pitchFamily="49" charset="-122"/>
              </a:rPr>
              <a:t> </a:t>
            </a:r>
            <a:endParaRPr lang="zh-CN" altLang="en-US" sz="4320" b="1" dirty="0">
              <a:solidFill>
                <a:schemeClr val="folHlink"/>
              </a:solidFill>
              <a:latin typeface="黑体" panose="02010609060101010101" pitchFamily="49" charset="-122"/>
              <a:ea typeface="黑体" panose="02010609060101010101" pitchFamily="49" charset="-122"/>
            </a:endParaRPr>
          </a:p>
        </p:txBody>
      </p:sp>
      <p:sp>
        <p:nvSpPr>
          <p:cNvPr id="34820" name="文本框 99"/>
          <p:cNvSpPr txBox="1">
            <a:spLocks noChangeArrowheads="1"/>
          </p:cNvSpPr>
          <p:nvPr/>
        </p:nvSpPr>
        <p:spPr bwMode="auto">
          <a:xfrm>
            <a:off x="693420" y="1965327"/>
            <a:ext cx="10888980" cy="1740535"/>
          </a:xfrm>
          <a:prstGeom prst="rect">
            <a:avLst/>
          </a:prstGeom>
          <a:noFill/>
          <a:ln w="9525">
            <a:noFill/>
            <a:miter lim="800000"/>
          </a:ln>
        </p:spPr>
        <p:txBody>
          <a:bodyPr lIns="109718" tIns="54859" rIns="109718" bIns="54859">
            <a:spAutoFit/>
          </a:bodyPr>
          <a:lstStyle/>
          <a:p>
            <a:pPr>
              <a:lnSpc>
                <a:spcPct val="150000"/>
              </a:lnSpc>
            </a:pPr>
            <a:r>
              <a:rPr lang="zh-CN" altLang="en-US" sz="1920" dirty="0">
                <a:solidFill>
                  <a:srgbClr val="000000"/>
                </a:solidFill>
                <a:latin typeface="宋体" panose="02010600030101010101" pitchFamily="2" charset="-122"/>
              </a:rPr>
              <a:t>　  </a:t>
            </a:r>
            <a:endParaRPr lang="en-US" altLang="zh-CN" sz="3360" b="1" dirty="0">
              <a:solidFill>
                <a:srgbClr val="FF0000"/>
              </a:solidFill>
              <a:latin typeface="宋体" panose="02010600030101010101" pitchFamily="2" charset="-122"/>
              <a:sym typeface="+mn-ea"/>
            </a:endParaRPr>
          </a:p>
          <a:p>
            <a:pPr>
              <a:lnSpc>
                <a:spcPct val="150000"/>
              </a:lnSpc>
            </a:pPr>
            <a:r>
              <a:rPr lang="en-US" altLang="zh-CN" sz="3360" b="1" dirty="0">
                <a:solidFill>
                  <a:srgbClr val="FF0000"/>
                </a:solidFill>
                <a:latin typeface="宋体" panose="02010600030101010101" pitchFamily="2" charset="-122"/>
                <a:sym typeface="+mn-ea"/>
              </a:rPr>
              <a:t>   </a:t>
            </a:r>
            <a:endParaRPr lang="zh-CN" altLang="en-US" sz="2880" b="1" dirty="0">
              <a:solidFill>
                <a:schemeClr val="hlink"/>
              </a:solidFill>
              <a:sym typeface="Wingdings" panose="05000000000000000000" pitchFamily="2" charset="2"/>
            </a:endParaRPr>
          </a:p>
          <a:p>
            <a:pPr>
              <a:lnSpc>
                <a:spcPct val="140000"/>
              </a:lnSpc>
            </a:pPr>
            <a:r>
              <a:rPr lang="zh-CN" altLang="en-US" sz="1920" dirty="0">
                <a:solidFill>
                  <a:srgbClr val="000000"/>
                </a:solidFill>
                <a:latin typeface="宋体" panose="02010600030101010101" pitchFamily="2" charset="-122"/>
              </a:rPr>
              <a:t> </a:t>
            </a:r>
            <a:endParaRPr lang="zh-CN" altLang="en-US" sz="3360" dirty="0">
              <a:latin typeface="宋体" panose="02010600030101010101" pitchFamily="2" charset="-122"/>
            </a:endParaRPr>
          </a:p>
        </p:txBody>
      </p:sp>
      <p:sp>
        <p:nvSpPr>
          <p:cNvPr id="7" name="横卷形 6"/>
          <p:cNvSpPr/>
          <p:nvPr/>
        </p:nvSpPr>
        <p:spPr>
          <a:xfrm>
            <a:off x="1298575" y="519430"/>
            <a:ext cx="10525760" cy="5965825"/>
          </a:xfrm>
          <a:prstGeom prst="horizontalScroll">
            <a:avLst/>
          </a:prstGeom>
          <a:blipFill>
            <a:blip r:embed="rId1" cstate="print">
              <a:duotone>
                <a:schemeClr val="bg2">
                  <a:shade val="45000"/>
                  <a:satMod val="135000"/>
                </a:schemeClr>
                <a:prstClr val="white"/>
              </a:duotone>
            </a:blip>
            <a:tile tx="0" ty="0" sx="100000" sy="100000" flip="none" algn="tl"/>
          </a:blip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109718" tIns="54859" rIns="109718" bIns="54859" anchor="ctr"/>
          <a:lstStyle/>
          <a:p>
            <a:pPr>
              <a:lnSpc>
                <a:spcPct val="150000"/>
              </a:lnSpc>
            </a:pPr>
            <a:endParaRPr lang="en-US" altLang="zh-CN" sz="2160" dirty="0" smtClean="0">
              <a:solidFill>
                <a:srgbClr val="800000"/>
              </a:solidFill>
            </a:endParaRPr>
          </a:p>
          <a:p>
            <a:pPr>
              <a:lnSpc>
                <a:spcPct val="150000"/>
              </a:lnSpc>
            </a:pPr>
            <a:endParaRPr lang="en-US" altLang="zh-CN" sz="2160" dirty="0" smtClean="0">
              <a:solidFill>
                <a:srgbClr val="800000"/>
              </a:solidFill>
            </a:endParaRPr>
          </a:p>
          <a:p>
            <a:pPr>
              <a:lnSpc>
                <a:spcPct val="150000"/>
              </a:lnSpc>
            </a:pPr>
            <a:r>
              <a:rPr lang="zh-CN" altLang="en-US" sz="1920" dirty="0" smtClean="0">
                <a:solidFill>
                  <a:srgbClr val="800000"/>
                </a:solidFill>
              </a:rPr>
              <a:t>         据宁波市鄞州区应急管理局通报，</a:t>
            </a:r>
            <a:r>
              <a:rPr lang="en-US" altLang="zh-CN" sz="1920" dirty="0" smtClean="0">
                <a:solidFill>
                  <a:srgbClr val="800000"/>
                </a:solidFill>
              </a:rPr>
              <a:t>2020</a:t>
            </a:r>
            <a:r>
              <a:rPr lang="zh-CN" altLang="en-US" sz="1920" dirty="0" smtClean="0">
                <a:solidFill>
                  <a:srgbClr val="800000"/>
                </a:solidFill>
              </a:rPr>
              <a:t>年</a:t>
            </a:r>
            <a:r>
              <a:rPr lang="en-US" sz="1920" dirty="0" smtClean="0">
                <a:solidFill>
                  <a:srgbClr val="800000"/>
                </a:solidFill>
              </a:rPr>
              <a:t>6</a:t>
            </a:r>
            <a:r>
              <a:rPr lang="zh-CN" altLang="en-US" sz="1920" dirty="0" smtClean="0">
                <a:solidFill>
                  <a:srgbClr val="800000"/>
                </a:solidFill>
              </a:rPr>
              <a:t>月</a:t>
            </a:r>
            <a:r>
              <a:rPr lang="en-US" sz="1920" dirty="0" smtClean="0">
                <a:solidFill>
                  <a:srgbClr val="800000"/>
                </a:solidFill>
              </a:rPr>
              <a:t>22</a:t>
            </a:r>
            <a:r>
              <a:rPr lang="zh-CN" altLang="en-US" sz="1920" dirty="0" smtClean="0">
                <a:solidFill>
                  <a:srgbClr val="800000"/>
                </a:solidFill>
              </a:rPr>
              <a:t>日</a:t>
            </a:r>
            <a:r>
              <a:rPr lang="en-US" sz="1920" dirty="0" smtClean="0">
                <a:solidFill>
                  <a:srgbClr val="800000"/>
                </a:solidFill>
              </a:rPr>
              <a:t>8</a:t>
            </a:r>
            <a:r>
              <a:rPr lang="zh-CN" altLang="en-US" sz="1920" dirty="0" smtClean="0">
                <a:solidFill>
                  <a:srgbClr val="800000"/>
                </a:solidFill>
              </a:rPr>
              <a:t>时</a:t>
            </a:r>
            <a:r>
              <a:rPr lang="en-US" sz="1920" dirty="0" smtClean="0">
                <a:solidFill>
                  <a:srgbClr val="800000"/>
                </a:solidFill>
              </a:rPr>
              <a:t>30</a:t>
            </a:r>
            <a:r>
              <a:rPr lang="zh-CN" altLang="en-US" sz="1920" dirty="0" smtClean="0">
                <a:solidFill>
                  <a:srgbClr val="800000"/>
                </a:solidFill>
              </a:rPr>
              <a:t>分许，鄞州区东部新城</a:t>
            </a:r>
            <a:endParaRPr lang="en-US" altLang="zh-CN" sz="1920" dirty="0" smtClean="0">
              <a:solidFill>
                <a:srgbClr val="800000"/>
              </a:solidFill>
            </a:endParaRPr>
          </a:p>
          <a:p>
            <a:pPr>
              <a:lnSpc>
                <a:spcPct val="150000"/>
              </a:lnSpc>
            </a:pPr>
            <a:r>
              <a:rPr lang="zh-CN" altLang="en-US" sz="1920" dirty="0" smtClean="0">
                <a:solidFill>
                  <a:srgbClr val="800000"/>
                </a:solidFill>
              </a:rPr>
              <a:t>芳草路和会展路交叉口一工地外，有一桩机倒塌至东侧芳草路上，导致一黑色轿车被压，车内</a:t>
            </a:r>
            <a:r>
              <a:rPr lang="en-US" sz="1920" dirty="0" smtClean="0">
                <a:solidFill>
                  <a:srgbClr val="800000"/>
                </a:solidFill>
              </a:rPr>
              <a:t>2</a:t>
            </a:r>
            <a:r>
              <a:rPr lang="zh-CN" altLang="en-US" sz="1920" dirty="0" smtClean="0">
                <a:solidFill>
                  <a:srgbClr val="800000"/>
                </a:solidFill>
              </a:rPr>
              <a:t>人经抢救无效身亡。死者身份事后被证实为宁波甬港现代工程有限公司总裁赵庆及其女儿赵佳音。该公司微信公众号</a:t>
            </a:r>
            <a:r>
              <a:rPr lang="en-US" sz="1920" dirty="0" smtClean="0">
                <a:solidFill>
                  <a:srgbClr val="800000"/>
                </a:solidFill>
              </a:rPr>
              <a:t>6</a:t>
            </a:r>
            <a:r>
              <a:rPr lang="zh-CN" altLang="en-US" sz="1920" dirty="0" smtClean="0">
                <a:solidFill>
                  <a:srgbClr val="800000"/>
                </a:solidFill>
              </a:rPr>
              <a:t>月</a:t>
            </a:r>
            <a:r>
              <a:rPr lang="en-US" sz="1920" dirty="0" smtClean="0">
                <a:solidFill>
                  <a:srgbClr val="800000"/>
                </a:solidFill>
              </a:rPr>
              <a:t>24</a:t>
            </a:r>
            <a:r>
              <a:rPr lang="zh-CN" altLang="en-US" sz="1920" dirty="0" smtClean="0">
                <a:solidFill>
                  <a:srgbClr val="800000"/>
                </a:solidFill>
              </a:rPr>
              <a:t>日发布讣闻证实有关消息。经调查认定，该起事故是一起主要因工程违法转包、使用不合格桩机导致桩机倒塌的一般生产安全责任事故。</a:t>
            </a:r>
            <a:endParaRPr lang="zh-CN" altLang="en-US" sz="1920" dirty="0" smtClean="0">
              <a:solidFill>
                <a:srgbClr val="800000"/>
              </a:solidFill>
            </a:endParaRPr>
          </a:p>
          <a:p>
            <a:pPr>
              <a:lnSpc>
                <a:spcPct val="150000"/>
              </a:lnSpc>
            </a:pPr>
            <a:r>
              <a:rPr lang="zh-CN" altLang="en-US" sz="1920" dirty="0" smtClean="0">
                <a:solidFill>
                  <a:srgbClr val="FF0000"/>
                </a:solidFill>
              </a:rPr>
              <a:t>事故调查组认定事故的直接原因</a:t>
            </a:r>
            <a:r>
              <a:rPr lang="zh-CN" altLang="en-US" sz="1920" dirty="0" smtClean="0">
                <a:solidFill>
                  <a:srgbClr val="800000"/>
                </a:solidFill>
              </a:rPr>
              <a:t>，是事故桩机底盘东北侧支腿油缸缸体与平台连接的法兰盘处的焊缝、母材和斜支撑与底盘连接处</a:t>
            </a:r>
            <a:r>
              <a:rPr lang="zh-CN" altLang="en-US" sz="1920" dirty="0" smtClean="0">
                <a:solidFill>
                  <a:srgbClr val="FF0000"/>
                </a:solidFill>
              </a:rPr>
              <a:t>存在大面积陈旧疲劳裂缝</a:t>
            </a:r>
            <a:r>
              <a:rPr lang="zh-CN" altLang="en-US" sz="1920" dirty="0" smtClean="0">
                <a:solidFill>
                  <a:srgbClr val="800000"/>
                </a:solidFill>
              </a:rPr>
              <a:t>，在桩机平台自重及工作载荷作用下，</a:t>
            </a:r>
            <a:r>
              <a:rPr lang="zh-CN" altLang="en-US" sz="1920" dirty="0" smtClean="0">
                <a:solidFill>
                  <a:srgbClr val="FF0000"/>
                </a:solidFill>
              </a:rPr>
              <a:t>陈旧裂缝扩大，造成法兰盘断裂</a:t>
            </a:r>
            <a:r>
              <a:rPr lang="zh-CN" altLang="en-US" sz="1920" dirty="0" smtClean="0">
                <a:solidFill>
                  <a:srgbClr val="800000"/>
                </a:solidFill>
              </a:rPr>
              <a:t>，桩架底盘平台在支承失效的情况下突然倾斜，底盘上的立柱、斜撑等部件在桩架上的固定部位无法承受侧向力的作用而被破坏，桩机立柱失去连接约束后倒塌。</a:t>
            </a:r>
            <a:endParaRPr lang="zh-CN" altLang="en-US" sz="1920" dirty="0" smtClean="0">
              <a:solidFill>
                <a:srgbClr val="800000"/>
              </a:solidFill>
            </a:endParaRPr>
          </a:p>
          <a:p>
            <a:pPr fontAlgn="ctr">
              <a:lnSpc>
                <a:spcPct val="150000"/>
              </a:lnSpc>
              <a:defRPr/>
            </a:pPr>
            <a:endParaRPr lang="zh-CN" altLang="en-US" sz="2160" dirty="0" smtClean="0">
              <a:solidFill>
                <a:srgbClr val="800000"/>
              </a:solidFill>
            </a:endParaRPr>
          </a:p>
          <a:p>
            <a:pPr fontAlgn="ctr">
              <a:lnSpc>
                <a:spcPct val="150000"/>
              </a:lnSpc>
              <a:defRPr/>
            </a:pPr>
            <a:endParaRPr lang="zh-CN" altLang="en-US" sz="2160" dirty="0">
              <a:solidFill>
                <a:srgbClr val="800000"/>
              </a:solidFill>
            </a:endParaRPr>
          </a:p>
        </p:txBody>
      </p:sp>
      <p:sp>
        <p:nvSpPr>
          <p:cNvPr id="13" name="前凸带形 6"/>
          <p:cNvSpPr/>
          <p:nvPr/>
        </p:nvSpPr>
        <p:spPr>
          <a:xfrm>
            <a:off x="4665980" y="519430"/>
            <a:ext cx="2400280" cy="735330"/>
          </a:xfrm>
          <a:prstGeom prst="ribbon">
            <a:avLst>
              <a:gd name="adj1" fmla="val 16667"/>
              <a:gd name="adj2" fmla="val 50000"/>
            </a:avLst>
          </a:prstGeom>
          <a:solidFill>
            <a:srgbClr val="FF0000"/>
          </a:solidFill>
          <a:ln w="9525" cap="flat" cmpd="sng">
            <a:solidFill>
              <a:schemeClr val="tx1"/>
            </a:solidFill>
            <a:prstDash val="solid"/>
            <a:headEnd type="none" w="med" len="med"/>
            <a:tailEnd type="none" w="med" len="med"/>
          </a:ln>
        </p:spPr>
        <p:txBody>
          <a:bodyPr/>
          <a:lstStyle/>
          <a:p>
            <a:pPr algn="ctr" eaLnBrk="1" hangingPunct="1"/>
            <a:r>
              <a:rPr lang="zh-CN" altLang="en-US" sz="1680" b="1" dirty="0" smtClean="0">
                <a:solidFill>
                  <a:schemeClr val="bg1"/>
                </a:solidFill>
                <a:latin typeface="Arial" panose="020B0604020202020204" pitchFamily="34" charset="0"/>
              </a:rPr>
              <a:t>物的事故案例</a:t>
            </a:r>
            <a:endParaRPr lang="zh-CN" altLang="en-US" sz="1680" b="1" dirty="0">
              <a:solidFill>
                <a:schemeClr val="bg1"/>
              </a:solidFill>
              <a:latin typeface="Arial" panose="020B0604020202020204" pitchFamily="34" charset="0"/>
            </a:endParaRPr>
          </a:p>
        </p:txBody>
      </p:sp>
    </p:spTree>
  </p:cSld>
  <p:clrMapOvr>
    <a:masterClrMapping/>
  </p:clrMapOvr>
  <p:transition>
    <p:cover dir="u"/>
  </p:transition>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矩形 28"/>
          <p:cNvSpPr>
            <a:spLocks noChangeArrowheads="1"/>
          </p:cNvSpPr>
          <p:nvPr/>
        </p:nvSpPr>
        <p:spPr bwMode="auto">
          <a:xfrm>
            <a:off x="1257300" y="3103247"/>
            <a:ext cx="10195560" cy="773430"/>
          </a:xfrm>
          <a:prstGeom prst="rect">
            <a:avLst/>
          </a:prstGeom>
          <a:noFill/>
          <a:ln w="9525">
            <a:noFill/>
            <a:miter lim="800000"/>
          </a:ln>
        </p:spPr>
        <p:txBody>
          <a:bodyPr lIns="109718" tIns="54859" rIns="109718" bIns="54859">
            <a:spAutoFit/>
          </a:bodyPr>
          <a:lstStyle/>
          <a:p>
            <a:pPr marL="455295" indent="-455295"/>
            <a:r>
              <a:rPr lang="zh-CN" altLang="en-US" sz="3360" b="1" dirty="0">
                <a:solidFill>
                  <a:schemeClr val="folHlink"/>
                </a:solidFill>
                <a:latin typeface="黑体" panose="02010609060101010101" pitchFamily="49" charset="-122"/>
                <a:ea typeface="黑体" panose="02010609060101010101" pitchFamily="49" charset="-122"/>
              </a:rPr>
              <a:t>   </a:t>
            </a:r>
            <a:r>
              <a:rPr lang="zh-CN" altLang="en-US" sz="4320" b="1" dirty="0">
                <a:solidFill>
                  <a:schemeClr val="folHlink"/>
                </a:solidFill>
                <a:latin typeface="黑体" panose="02010609060101010101" pitchFamily="49" charset="-122"/>
                <a:ea typeface="黑体" panose="02010609060101010101" pitchFamily="49" charset="-122"/>
              </a:rPr>
              <a:t> </a:t>
            </a:r>
            <a:endParaRPr lang="zh-CN" altLang="en-US" sz="4320" b="1" dirty="0">
              <a:solidFill>
                <a:schemeClr val="folHlink"/>
              </a:solidFill>
              <a:latin typeface="黑体" panose="02010609060101010101" pitchFamily="49" charset="-122"/>
              <a:ea typeface="黑体" panose="02010609060101010101" pitchFamily="49" charset="-122"/>
            </a:endParaRPr>
          </a:p>
        </p:txBody>
      </p:sp>
      <p:sp>
        <p:nvSpPr>
          <p:cNvPr id="34820" name="文本框 99"/>
          <p:cNvSpPr txBox="1">
            <a:spLocks noChangeArrowheads="1"/>
          </p:cNvSpPr>
          <p:nvPr/>
        </p:nvSpPr>
        <p:spPr bwMode="auto">
          <a:xfrm>
            <a:off x="693420" y="1971677"/>
            <a:ext cx="10888980" cy="1740535"/>
          </a:xfrm>
          <a:prstGeom prst="rect">
            <a:avLst/>
          </a:prstGeom>
          <a:noFill/>
          <a:ln w="9525">
            <a:noFill/>
            <a:miter lim="800000"/>
          </a:ln>
        </p:spPr>
        <p:txBody>
          <a:bodyPr lIns="109718" tIns="54859" rIns="109718" bIns="54859">
            <a:spAutoFit/>
          </a:bodyPr>
          <a:lstStyle/>
          <a:p>
            <a:pPr>
              <a:lnSpc>
                <a:spcPct val="150000"/>
              </a:lnSpc>
            </a:pPr>
            <a:r>
              <a:rPr lang="zh-CN" altLang="en-US" sz="1920" dirty="0">
                <a:solidFill>
                  <a:srgbClr val="000000"/>
                </a:solidFill>
                <a:latin typeface="宋体" panose="02010600030101010101" pitchFamily="2" charset="-122"/>
              </a:rPr>
              <a:t>　  </a:t>
            </a:r>
            <a:endParaRPr lang="en-US" altLang="zh-CN" sz="3360" b="1" dirty="0">
              <a:solidFill>
                <a:srgbClr val="FF0000"/>
              </a:solidFill>
              <a:latin typeface="宋体" panose="02010600030101010101" pitchFamily="2" charset="-122"/>
              <a:sym typeface="+mn-ea"/>
            </a:endParaRPr>
          </a:p>
          <a:p>
            <a:pPr>
              <a:lnSpc>
                <a:spcPct val="150000"/>
              </a:lnSpc>
            </a:pPr>
            <a:r>
              <a:rPr lang="en-US" altLang="zh-CN" sz="3360" b="1" dirty="0">
                <a:solidFill>
                  <a:srgbClr val="FF0000"/>
                </a:solidFill>
                <a:latin typeface="宋体" panose="02010600030101010101" pitchFamily="2" charset="-122"/>
                <a:sym typeface="+mn-ea"/>
              </a:rPr>
              <a:t>   </a:t>
            </a:r>
            <a:endParaRPr lang="zh-CN" altLang="en-US" sz="2880" b="1" dirty="0">
              <a:solidFill>
                <a:schemeClr val="hlink"/>
              </a:solidFill>
              <a:sym typeface="Wingdings" panose="05000000000000000000" pitchFamily="2" charset="2"/>
            </a:endParaRPr>
          </a:p>
          <a:p>
            <a:pPr>
              <a:lnSpc>
                <a:spcPct val="140000"/>
              </a:lnSpc>
            </a:pPr>
            <a:r>
              <a:rPr lang="zh-CN" altLang="en-US" sz="1920" dirty="0">
                <a:solidFill>
                  <a:srgbClr val="000000"/>
                </a:solidFill>
                <a:latin typeface="宋体" panose="02010600030101010101" pitchFamily="2" charset="-122"/>
              </a:rPr>
              <a:t> </a:t>
            </a:r>
            <a:endParaRPr lang="zh-CN" altLang="en-US" sz="3360" dirty="0">
              <a:latin typeface="宋体" panose="02010600030101010101" pitchFamily="2" charset="-122"/>
            </a:endParaRPr>
          </a:p>
        </p:txBody>
      </p:sp>
      <p:sp>
        <p:nvSpPr>
          <p:cNvPr id="7" name="横卷形 6"/>
          <p:cNvSpPr/>
          <p:nvPr/>
        </p:nvSpPr>
        <p:spPr>
          <a:xfrm>
            <a:off x="1316355" y="257175"/>
            <a:ext cx="10266045" cy="6299200"/>
          </a:xfrm>
          <a:prstGeom prst="horizontalScroll">
            <a:avLst/>
          </a:prstGeom>
          <a:blipFill>
            <a:blip r:embed="rId1" cstate="print">
              <a:duotone>
                <a:schemeClr val="accent6">
                  <a:shade val="45000"/>
                  <a:satMod val="135000"/>
                </a:schemeClr>
                <a:prstClr val="white"/>
              </a:duotone>
            </a:blip>
            <a:tile tx="0" ty="0" sx="100000" sy="100000" flip="none" algn="tl"/>
          </a:blip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109718" tIns="54859" rIns="109718" bIns="54859" anchor="ctr"/>
          <a:lstStyle/>
          <a:p>
            <a:pPr>
              <a:lnSpc>
                <a:spcPct val="150000"/>
              </a:lnSpc>
              <a:defRPr/>
            </a:pPr>
            <a:endParaRPr lang="en-US" altLang="zh-CN" sz="1920" dirty="0"/>
          </a:p>
          <a:p>
            <a:pPr>
              <a:lnSpc>
                <a:spcPct val="150000"/>
              </a:lnSpc>
              <a:defRPr/>
            </a:pPr>
            <a:endParaRPr lang="en-US" altLang="zh-CN" sz="1920" dirty="0"/>
          </a:p>
          <a:p>
            <a:pPr fontAlgn="ctr">
              <a:lnSpc>
                <a:spcPct val="150000"/>
              </a:lnSpc>
              <a:defRPr/>
            </a:pPr>
            <a:r>
              <a:rPr lang="en-US" altLang="zh-CN" sz="2400" dirty="0" smtClean="0">
                <a:solidFill>
                  <a:srgbClr val="FF0000"/>
                </a:solidFill>
              </a:rPr>
              <a:t>      </a:t>
            </a:r>
            <a:endParaRPr lang="zh-CN" altLang="zh-CN" sz="2400" dirty="0">
              <a:solidFill>
                <a:srgbClr val="FF0000"/>
              </a:solidFill>
            </a:endParaRPr>
          </a:p>
          <a:p>
            <a:pPr fontAlgn="ctr">
              <a:defRPr/>
            </a:pPr>
            <a:endParaRPr lang="zh-CN" altLang="zh-CN" sz="1920" b="1" dirty="0">
              <a:solidFill>
                <a:srgbClr val="FF0000"/>
              </a:solidFill>
            </a:endParaRPr>
          </a:p>
          <a:p>
            <a:pPr>
              <a:lnSpc>
                <a:spcPct val="150000"/>
              </a:lnSpc>
              <a:defRPr/>
            </a:pPr>
            <a:br>
              <a:rPr lang="en-US" altLang="zh-CN" sz="1920" dirty="0">
                <a:solidFill>
                  <a:srgbClr val="FF0000"/>
                </a:solidFill>
              </a:rPr>
            </a:br>
            <a:r>
              <a:rPr lang="zh-CN" altLang="zh-CN" sz="1920" dirty="0">
                <a:solidFill>
                  <a:srgbClr val="FF0000"/>
                </a:solidFill>
              </a:rPr>
              <a:t>　　</a:t>
            </a:r>
            <a:endParaRPr lang="zh-CN" altLang="zh-CN" sz="2880" dirty="0">
              <a:solidFill>
                <a:srgbClr val="FF0000"/>
              </a:solidFill>
            </a:endParaRPr>
          </a:p>
        </p:txBody>
      </p:sp>
      <p:sp>
        <p:nvSpPr>
          <p:cNvPr id="13" name="前凸带形 6"/>
          <p:cNvSpPr/>
          <p:nvPr/>
        </p:nvSpPr>
        <p:spPr>
          <a:xfrm>
            <a:off x="2597785" y="125730"/>
            <a:ext cx="2240280" cy="629920"/>
          </a:xfrm>
          <a:prstGeom prst="ribbon">
            <a:avLst>
              <a:gd name="adj1" fmla="val 16667"/>
              <a:gd name="adj2" fmla="val 50000"/>
            </a:avLst>
          </a:prstGeom>
          <a:solidFill>
            <a:srgbClr val="FF0000"/>
          </a:solidFill>
          <a:ln w="9525" cap="flat" cmpd="sng">
            <a:solidFill>
              <a:schemeClr val="tx1"/>
            </a:solidFill>
            <a:prstDash val="solid"/>
            <a:headEnd type="none" w="med" len="med"/>
            <a:tailEnd type="none" w="med" len="med"/>
          </a:ln>
        </p:spPr>
        <p:txBody>
          <a:bodyPr/>
          <a:lstStyle/>
          <a:p>
            <a:pPr algn="ctr" eaLnBrk="1" hangingPunct="1"/>
            <a:r>
              <a:rPr lang="zh-CN" altLang="en-US" sz="1680" b="1" dirty="0" smtClean="0">
                <a:solidFill>
                  <a:schemeClr val="bg1"/>
                </a:solidFill>
                <a:latin typeface="Arial" panose="020B0604020202020204" pitchFamily="34" charset="0"/>
              </a:rPr>
              <a:t>物的事故案例</a:t>
            </a:r>
            <a:endParaRPr lang="zh-CN" altLang="en-US" sz="1680" b="1" dirty="0">
              <a:solidFill>
                <a:schemeClr val="bg1"/>
              </a:solidFill>
              <a:latin typeface="Arial" panose="020B0604020202020204" pitchFamily="34" charset="0"/>
            </a:endParaRPr>
          </a:p>
        </p:txBody>
      </p:sp>
      <p:pic>
        <p:nvPicPr>
          <p:cNvPr id="6" name="图片 5" descr="https://nimg.ws.126.net/?url=http%3A%2F%2Fdingyue.ws.126.net%2F2021%2F1004%2F42fc85a8j00r0fo3e002gc000lv00dfg.jpg&amp;thumbnail=650x2147483647&amp;quality=80&amp;type=jpg"/>
          <p:cNvPicPr/>
          <p:nvPr/>
        </p:nvPicPr>
        <p:blipFill>
          <a:blip r:embed="rId2"/>
          <a:srcRect/>
          <a:stretch>
            <a:fillRect/>
          </a:stretch>
        </p:blipFill>
        <p:spPr bwMode="auto">
          <a:xfrm>
            <a:off x="2150745" y="1042670"/>
            <a:ext cx="9431655" cy="5123180"/>
          </a:xfrm>
          <a:prstGeom prst="rect">
            <a:avLst/>
          </a:prstGeom>
          <a:noFill/>
          <a:ln w="9525">
            <a:noFill/>
            <a:miter lim="800000"/>
            <a:headEnd/>
            <a:tailEnd/>
          </a:ln>
        </p:spPr>
      </p:pic>
      <p:sp>
        <p:nvSpPr>
          <p:cNvPr id="9" name="下箭头标注 8"/>
          <p:cNvSpPr/>
          <p:nvPr/>
        </p:nvSpPr>
        <p:spPr bwMode="auto">
          <a:xfrm>
            <a:off x="4514834" y="51435"/>
            <a:ext cx="5400713" cy="1097280"/>
          </a:xfrm>
          <a:prstGeom prst="downArrowCallout">
            <a:avLst/>
          </a:prstGeom>
          <a:solidFill>
            <a:srgbClr val="FFC000"/>
          </a:solidFill>
          <a:ln w="9525" cap="flat" cmpd="sng" algn="ctr">
            <a:solidFill>
              <a:schemeClr val="tx1"/>
            </a:solidFill>
            <a:prstDash val="solid"/>
            <a:round/>
            <a:headEnd type="none" w="med" len="med"/>
            <a:tailEnd type="none" w="med" len="med"/>
          </a:ln>
        </p:spPr>
        <p:txBody>
          <a:bodyPr vert="horz" wrap="square" lIns="109728" tIns="54864" rIns="109728" bIns="54864" numCol="1" rtlCol="0" anchor="t" anchorCtr="0" compatLnSpc="1"/>
          <a:lstStyle/>
          <a:p>
            <a:pPr algn="ctr" eaLnBrk="1" hangingPunct="1"/>
            <a:r>
              <a:rPr lang="zh-CN" altLang="en-US" sz="2880" dirty="0" smtClean="0">
                <a:solidFill>
                  <a:srgbClr val="800000"/>
                </a:solidFill>
              </a:rPr>
              <a:t>宁波市鄞州区</a:t>
            </a:r>
            <a:r>
              <a:rPr lang="en-US" altLang="zh-CN" sz="2880" dirty="0" smtClean="0">
                <a:solidFill>
                  <a:srgbClr val="800000"/>
                </a:solidFill>
              </a:rPr>
              <a:t>6.22</a:t>
            </a:r>
            <a:r>
              <a:rPr lang="zh-CN" altLang="en-US" sz="2880" dirty="0" smtClean="0">
                <a:solidFill>
                  <a:srgbClr val="800000"/>
                </a:solidFill>
              </a:rPr>
              <a:t>事故现场</a:t>
            </a:r>
            <a:endParaRPr kumimoji="0" lang="zh-CN" altLang="en-US" sz="288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endParaRPr>
          </a:p>
        </p:txBody>
      </p:sp>
    </p:spTree>
  </p:cSld>
  <p:clrMapOvr>
    <a:masterClrMapping/>
  </p:clrMapOvr>
  <p:transition>
    <p:newsflash/>
  </p:transition>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7" name="矩形 28"/>
          <p:cNvSpPr/>
          <p:nvPr/>
        </p:nvSpPr>
        <p:spPr>
          <a:xfrm>
            <a:off x="910590" y="2910840"/>
            <a:ext cx="10024110" cy="955040"/>
          </a:xfrm>
          <a:prstGeom prst="rect">
            <a:avLst/>
          </a:prstGeom>
          <a:noFill/>
          <a:ln w="9525">
            <a:noFill/>
          </a:ln>
        </p:spPr>
        <p:txBody>
          <a:bodyPr>
            <a:spAutoFit/>
          </a:bodyPr>
          <a:lstStyle/>
          <a:p>
            <a:pPr eaLnBrk="1" hangingPunct="1">
              <a:lnSpc>
                <a:spcPct val="130000"/>
              </a:lnSpc>
            </a:pPr>
            <a:r>
              <a:rPr lang="zh-CN" altLang="en-US" sz="4320" b="1" dirty="0">
                <a:latin typeface="Arial" panose="020B0604020202020204" pitchFamily="34" charset="0"/>
                <a:sym typeface="Wingdings" panose="05000000000000000000" pitchFamily="2" charset="2"/>
              </a:rPr>
              <a:t>    </a:t>
            </a:r>
            <a:endParaRPr lang="en-US" altLang="zh-CN" sz="4320" b="1" dirty="0">
              <a:latin typeface="Arial" panose="020B0604020202020204" pitchFamily="34" charset="0"/>
              <a:sym typeface="Wingdings" panose="05000000000000000000" pitchFamily="2" charset="2"/>
            </a:endParaRPr>
          </a:p>
        </p:txBody>
      </p:sp>
      <p:sp>
        <p:nvSpPr>
          <p:cNvPr id="123908" name="文本框 5"/>
          <p:cNvSpPr txBox="1"/>
          <p:nvPr/>
        </p:nvSpPr>
        <p:spPr>
          <a:xfrm>
            <a:off x="1115060" y="1289050"/>
            <a:ext cx="9408795" cy="5160010"/>
          </a:xfrm>
          <a:prstGeom prst="rect">
            <a:avLst/>
          </a:prstGeom>
          <a:solidFill>
            <a:schemeClr val="accent2">
              <a:lumMod val="20000"/>
              <a:lumOff val="80000"/>
            </a:schemeClr>
          </a:solidFill>
          <a:ln w="9525">
            <a:noFill/>
          </a:ln>
        </p:spPr>
        <p:txBody>
          <a:bodyPr wrap="square">
            <a:spAutoFit/>
          </a:bodyPr>
          <a:lstStyle/>
          <a:p>
            <a:pPr lvl="1">
              <a:lnSpc>
                <a:spcPct val="150000"/>
              </a:lnSpc>
            </a:pPr>
            <a:r>
              <a:rPr lang="zh-CN" altLang="en-US" sz="2160" b="1" dirty="0">
                <a:solidFill>
                  <a:srgbClr val="800000"/>
                </a:solidFill>
                <a:latin typeface="Arial" panose="020B0604020202020204" pitchFamily="34" charset="0"/>
              </a:rPr>
              <a:t>造成安全生产 事故的主要原因是什么</a:t>
            </a:r>
            <a:r>
              <a:rPr lang="en-US" altLang="zh-CN" sz="2160" b="1" dirty="0">
                <a:solidFill>
                  <a:srgbClr val="800000"/>
                </a:solidFill>
                <a:latin typeface="Arial" panose="020B0604020202020204" pitchFamily="34" charset="0"/>
              </a:rPr>
              <a:t>?</a:t>
            </a:r>
            <a:endParaRPr lang="en-US" altLang="zh-CN" sz="2160" b="1" dirty="0">
              <a:solidFill>
                <a:srgbClr val="800000"/>
              </a:solidFill>
              <a:latin typeface="Arial" panose="020B0604020202020204" pitchFamily="34" charset="0"/>
            </a:endParaRPr>
          </a:p>
          <a:p>
            <a:pPr lvl="1" algn="l">
              <a:lnSpc>
                <a:spcPct val="150000"/>
              </a:lnSpc>
            </a:pPr>
            <a:r>
              <a:rPr lang="en-US" altLang="zh-CN" sz="1800" b="1" dirty="0">
                <a:cs typeface="Arial" panose="020B0604020202020204" pitchFamily="34" charset="0"/>
              </a:rPr>
              <a:t>3</a:t>
            </a:r>
            <a:r>
              <a:rPr lang="en-US" altLang="zh-CN" sz="1800" b="1" dirty="0">
                <a:latin typeface="宋体" panose="02010600030101010101" pitchFamily="2" charset="-122"/>
                <a:cs typeface="宋体" panose="02010600030101010101" pitchFamily="2" charset="-122"/>
              </a:rPr>
              <a:t>、管理上的缺陷：</a:t>
            </a:r>
            <a:br>
              <a:rPr lang="en-US" altLang="zh-CN" sz="1800" dirty="0">
                <a:solidFill>
                  <a:srgbClr val="FF0000"/>
                </a:solidFill>
                <a:latin typeface="Arial" panose="020B0604020202020204" pitchFamily="34" charset="0"/>
              </a:rPr>
            </a:br>
            <a:r>
              <a:rPr lang="zh-CN" altLang="zh-CN" sz="1800" dirty="0">
                <a:latin typeface="Arial" panose="020B0604020202020204" pitchFamily="34" charset="0"/>
              </a:rPr>
              <a:t>（</a:t>
            </a:r>
            <a:r>
              <a:rPr lang="en-US" altLang="zh-CN" sz="1800" dirty="0">
                <a:latin typeface="Arial" panose="020B0604020202020204" pitchFamily="34" charset="0"/>
              </a:rPr>
              <a:t>1</a:t>
            </a:r>
            <a:r>
              <a:rPr lang="zh-CN" altLang="zh-CN" sz="1800" dirty="0">
                <a:latin typeface="Arial" panose="020B0604020202020204" pitchFamily="34" charset="0"/>
              </a:rPr>
              <a:t>）有些管理者在思想上对</a:t>
            </a:r>
            <a:r>
              <a:rPr lang="en-US" altLang="zh-CN" sz="1800" dirty="0">
                <a:latin typeface="Arial" panose="020B0604020202020204" pitchFamily="34" charset="0"/>
                <a:hlinkClick r:id="rId1"/>
              </a:rPr>
              <a:t>安全工作</a:t>
            </a:r>
            <a:r>
              <a:rPr lang="zh-CN" altLang="zh-CN" sz="1800" dirty="0">
                <a:latin typeface="Arial" panose="020B0604020202020204" pitchFamily="34" charset="0"/>
              </a:rPr>
              <a:t>的</a:t>
            </a:r>
            <a:r>
              <a:rPr lang="en-US" altLang="zh-CN" sz="1800" dirty="0">
                <a:latin typeface="Arial" panose="020B0604020202020204" pitchFamily="34" charset="0"/>
                <a:hlinkClick r:id="rId2"/>
              </a:rPr>
              <a:t>重要性</a:t>
            </a:r>
            <a:r>
              <a:rPr lang="zh-CN" altLang="zh-CN" sz="1800" dirty="0">
                <a:latin typeface="Arial" panose="020B0604020202020204" pitchFamily="34" charset="0"/>
              </a:rPr>
              <a:t>认识不足，将其视为可有可无，</a:t>
            </a:r>
            <a:endParaRPr lang="en-US" altLang="zh-CN" sz="1800" dirty="0">
              <a:latin typeface="Arial" panose="020B0604020202020204" pitchFamily="34" charset="0"/>
            </a:endParaRPr>
          </a:p>
          <a:p>
            <a:pPr lvl="1">
              <a:lnSpc>
                <a:spcPct val="150000"/>
              </a:lnSpc>
            </a:pPr>
            <a:r>
              <a:rPr lang="zh-CN" altLang="zh-CN" sz="1800" dirty="0">
                <a:latin typeface="Arial" panose="020B0604020202020204" pitchFamily="34" charset="0"/>
              </a:rPr>
              <a:t>（</a:t>
            </a:r>
            <a:r>
              <a:rPr lang="en-US" altLang="zh-CN" sz="1800" dirty="0">
                <a:latin typeface="Arial" panose="020B0604020202020204" pitchFamily="34" charset="0"/>
              </a:rPr>
              <a:t>2</a:t>
            </a:r>
            <a:r>
              <a:rPr lang="zh-CN" altLang="zh-CN" sz="1800" dirty="0">
                <a:latin typeface="Arial" panose="020B0604020202020204" pitchFamily="34" charset="0"/>
              </a:rPr>
              <a:t>）安全规章制度（包括设备巡检）、操作规程、岗位责任制、相应</a:t>
            </a:r>
            <a:r>
              <a:rPr lang="en-US" altLang="zh-CN" sz="1800" dirty="0">
                <a:latin typeface="Arial" panose="020B0604020202020204" pitchFamily="34" charset="0"/>
                <a:hlinkClick r:id="rId3"/>
              </a:rPr>
              <a:t>预防措施</a:t>
            </a:r>
            <a:r>
              <a:rPr lang="zh-CN" altLang="zh-CN" sz="1800" dirty="0">
                <a:latin typeface="Arial" panose="020B0604020202020204" pitchFamily="34" charset="0"/>
              </a:rPr>
              <a:t>、</a:t>
            </a:r>
            <a:r>
              <a:rPr lang="en-US" altLang="zh-CN" sz="1800" dirty="0">
                <a:latin typeface="Arial" panose="020B0604020202020204" pitchFamily="34" charset="0"/>
                <a:hlinkClick r:id="rId4"/>
              </a:rPr>
              <a:t>安</a:t>
            </a:r>
            <a:endParaRPr lang="en-US" altLang="zh-CN" sz="1800" dirty="0">
              <a:latin typeface="Arial" panose="020B0604020202020204" pitchFamily="34" charset="0"/>
            </a:endParaRPr>
          </a:p>
          <a:p>
            <a:pPr lvl="1">
              <a:lnSpc>
                <a:spcPct val="150000"/>
              </a:lnSpc>
            </a:pPr>
            <a:r>
              <a:rPr lang="en-US" altLang="zh-CN" sz="1800" dirty="0">
                <a:latin typeface="Arial" panose="020B0604020202020204" pitchFamily="34" charset="0"/>
                <a:hlinkClick r:id="rId4"/>
              </a:rPr>
              <a:t>全注意事项</a:t>
            </a:r>
            <a:r>
              <a:rPr lang="zh-CN" altLang="zh-CN" sz="1800" dirty="0">
                <a:latin typeface="Arial" panose="020B0604020202020204" pitchFamily="34" charset="0"/>
              </a:rPr>
              <a:t>等，未建立、健全或不完善。</a:t>
            </a:r>
            <a:br>
              <a:rPr lang="en-US" altLang="zh-CN" sz="1800" dirty="0">
                <a:latin typeface="Arial" panose="020B0604020202020204" pitchFamily="34" charset="0"/>
              </a:rPr>
            </a:br>
            <a:r>
              <a:rPr lang="zh-CN" altLang="zh-CN" sz="1800" dirty="0">
                <a:latin typeface="Arial" panose="020B0604020202020204" pitchFamily="34" charset="0"/>
              </a:rPr>
              <a:t>（</a:t>
            </a:r>
            <a:r>
              <a:rPr lang="en-US" altLang="zh-CN" sz="1800" dirty="0">
                <a:latin typeface="Arial" panose="020B0604020202020204" pitchFamily="34" charset="0"/>
              </a:rPr>
              <a:t>3</a:t>
            </a:r>
            <a:r>
              <a:rPr lang="zh-CN" altLang="zh-CN" sz="1800" dirty="0">
                <a:latin typeface="Arial" panose="020B0604020202020204" pitchFamily="34" charset="0"/>
              </a:rPr>
              <a:t>）有些管理人员，不学习、不理解、不落实或不彻底落实公司的各种安全规章制度，指标，忽视安全检查、教育和</a:t>
            </a:r>
            <a:r>
              <a:rPr lang="en-US" altLang="zh-CN" sz="1800" dirty="0">
                <a:latin typeface="Arial" panose="020B0604020202020204" pitchFamily="34" charset="0"/>
                <a:hlinkClick r:id="rId5"/>
              </a:rPr>
              <a:t>隐患</a:t>
            </a:r>
            <a:r>
              <a:rPr lang="zh-CN" altLang="zh-CN" sz="1800" dirty="0">
                <a:latin typeface="Arial" panose="020B0604020202020204" pitchFamily="34" charset="0"/>
              </a:rPr>
              <a:t>整改。</a:t>
            </a:r>
            <a:br>
              <a:rPr lang="en-US" altLang="zh-CN" sz="1800" dirty="0">
                <a:latin typeface="Arial" panose="020B0604020202020204" pitchFamily="34" charset="0"/>
              </a:rPr>
            </a:br>
            <a:r>
              <a:rPr lang="zh-CN" altLang="zh-CN" sz="1800" dirty="0">
                <a:latin typeface="Arial" panose="020B0604020202020204" pitchFamily="34" charset="0"/>
              </a:rPr>
              <a:t>（</a:t>
            </a:r>
            <a:r>
              <a:rPr lang="en-US" altLang="zh-CN" sz="1800" dirty="0">
                <a:latin typeface="Arial" panose="020B0604020202020204" pitchFamily="34" charset="0"/>
              </a:rPr>
              <a:t>4</a:t>
            </a:r>
            <a:r>
              <a:rPr lang="zh-CN" altLang="zh-CN" sz="1800" dirty="0">
                <a:latin typeface="Arial" panose="020B0604020202020204" pitchFamily="34" charset="0"/>
              </a:rPr>
              <a:t>）有少数管理者，未能按照</a:t>
            </a:r>
            <a:r>
              <a:rPr lang="en-US" altLang="zh-CN" sz="1800" dirty="0">
                <a:latin typeface="Arial" panose="020B0604020202020204" pitchFamily="34" charset="0"/>
                <a:hlinkClick r:id="rId6"/>
              </a:rPr>
              <a:t>公司安全</a:t>
            </a:r>
            <a:r>
              <a:rPr lang="en-US" altLang="zh-CN" sz="1800" dirty="0">
                <a:latin typeface="Arial" panose="020B0604020202020204" pitchFamily="34" charset="0"/>
                <a:hlinkClick r:id="rId7"/>
              </a:rPr>
              <a:t>管理制度</a:t>
            </a:r>
            <a:r>
              <a:rPr lang="zh-CN" altLang="zh-CN" sz="1800" dirty="0">
                <a:latin typeface="Arial" panose="020B0604020202020204" pitchFamily="34" charset="0"/>
              </a:rPr>
              <a:t>和</a:t>
            </a:r>
            <a:r>
              <a:rPr lang="en-US" altLang="zh-CN" sz="1800" dirty="0">
                <a:latin typeface="Arial" panose="020B0604020202020204" pitchFamily="34" charset="0"/>
                <a:hlinkClick r:id="rId8"/>
              </a:rPr>
              <a:t>安全管理</a:t>
            </a:r>
            <a:r>
              <a:rPr lang="zh-CN" altLang="zh-CN" sz="1800" dirty="0">
                <a:latin typeface="Arial" panose="020B0604020202020204" pitchFamily="34" charset="0"/>
              </a:rPr>
              <a:t>要求，用心、负责、钻研，确保人员健康和</a:t>
            </a:r>
            <a:r>
              <a:rPr lang="en-US" altLang="zh-CN" sz="1800" dirty="0">
                <a:latin typeface="Arial" panose="020B0604020202020204" pitchFamily="34" charset="0"/>
                <a:hlinkClick r:id="rId9"/>
              </a:rPr>
              <a:t>财产安全</a:t>
            </a:r>
            <a:r>
              <a:rPr lang="zh-CN" altLang="zh-CN" sz="1800" dirty="0">
                <a:latin typeface="Arial" panose="020B0604020202020204" pitchFamily="34" charset="0"/>
              </a:rPr>
              <a:t>的管理有效的预防措施，安全管理的执行力很差。</a:t>
            </a:r>
            <a:br>
              <a:rPr lang="en-US" altLang="zh-CN" sz="1800" dirty="0">
                <a:latin typeface="Arial" panose="020B0604020202020204" pitchFamily="34" charset="0"/>
              </a:rPr>
            </a:br>
            <a:r>
              <a:rPr lang="zh-CN" altLang="zh-CN" sz="1800" dirty="0">
                <a:latin typeface="Arial" panose="020B0604020202020204" pitchFamily="34" charset="0"/>
              </a:rPr>
              <a:t>（</a:t>
            </a:r>
            <a:r>
              <a:rPr lang="en-US" altLang="zh-CN" sz="1800" dirty="0">
                <a:latin typeface="Arial" panose="020B0604020202020204" pitchFamily="34" charset="0"/>
              </a:rPr>
              <a:t>5</a:t>
            </a:r>
            <a:r>
              <a:rPr lang="zh-CN" altLang="zh-CN" sz="1800" dirty="0">
                <a:latin typeface="Arial" panose="020B0604020202020204" pitchFamily="34" charset="0"/>
              </a:rPr>
              <a:t>）有些管理者的</a:t>
            </a:r>
            <a:r>
              <a:rPr lang="en-US" altLang="zh-CN" sz="1800" dirty="0">
                <a:latin typeface="Arial" panose="020B0604020202020204" pitchFamily="34" charset="0"/>
                <a:hlinkClick r:id="rId10"/>
              </a:rPr>
              <a:t>安全知识</a:t>
            </a:r>
            <a:r>
              <a:rPr lang="zh-CN" altLang="zh-CN" sz="1800" dirty="0">
                <a:latin typeface="Arial" panose="020B0604020202020204" pitchFamily="34" charset="0"/>
              </a:rPr>
              <a:t>、安全管理能力和手段有缺陷。</a:t>
            </a:r>
            <a:br>
              <a:rPr lang="en-US" altLang="zh-CN" sz="1800" dirty="0">
                <a:latin typeface="Arial" panose="020B0604020202020204" pitchFamily="34" charset="0"/>
              </a:rPr>
            </a:br>
            <a:r>
              <a:rPr lang="zh-CN" altLang="zh-CN" sz="1800" dirty="0">
                <a:latin typeface="Arial" panose="020B0604020202020204" pitchFamily="34" charset="0"/>
              </a:rPr>
              <a:t>（</a:t>
            </a:r>
            <a:r>
              <a:rPr lang="en-US" altLang="zh-CN" sz="1800" dirty="0">
                <a:latin typeface="Arial" panose="020B0604020202020204" pitchFamily="34" charset="0"/>
              </a:rPr>
              <a:t>6</a:t>
            </a:r>
            <a:r>
              <a:rPr lang="zh-CN" altLang="zh-CN" sz="1800" dirty="0">
                <a:latin typeface="Arial" panose="020B0604020202020204" pitchFamily="34" charset="0"/>
              </a:rPr>
              <a:t>）保证规章制度落实的有效奖惩</a:t>
            </a:r>
            <a:r>
              <a:rPr lang="en-US" altLang="zh-CN" sz="1800" dirty="0">
                <a:latin typeface="Arial" panose="020B0604020202020204" pitchFamily="34" charset="0"/>
                <a:hlinkClick r:id="rId11"/>
              </a:rPr>
              <a:t>措施</a:t>
            </a:r>
            <a:r>
              <a:rPr lang="zh-CN" altLang="zh-CN" sz="1800" dirty="0">
                <a:latin typeface="Arial" panose="020B0604020202020204" pitchFamily="34" charset="0"/>
              </a:rPr>
              <a:t>，需完善措施和加大促动力度。</a:t>
            </a:r>
            <a:endParaRPr lang="en-US" altLang="zh-CN" sz="1800" dirty="0">
              <a:latin typeface="Arial" panose="020B0604020202020204" pitchFamily="34" charset="0"/>
            </a:endParaRPr>
          </a:p>
          <a:p>
            <a:pPr lvl="1">
              <a:lnSpc>
                <a:spcPct val="150000"/>
              </a:lnSpc>
            </a:pPr>
            <a:endParaRPr lang="en-US" altLang="zh-CN" sz="1800" b="1" dirty="0">
              <a:solidFill>
                <a:srgbClr val="FF0000"/>
              </a:solidFill>
              <a:latin typeface="Arial" panose="020B0604020202020204" pitchFamily="34" charset="0"/>
            </a:endParaRPr>
          </a:p>
        </p:txBody>
      </p:sp>
      <p:sp>
        <p:nvSpPr>
          <p:cNvPr id="123909" name="矩形 6"/>
          <p:cNvSpPr/>
          <p:nvPr/>
        </p:nvSpPr>
        <p:spPr>
          <a:xfrm>
            <a:off x="1173480" y="627380"/>
            <a:ext cx="7991476" cy="534035"/>
          </a:xfrm>
          <a:prstGeom prst="rect">
            <a:avLst/>
          </a:prstGeom>
          <a:noFill/>
          <a:ln w="9525">
            <a:noFill/>
          </a:ln>
        </p:spPr>
        <p:txBody>
          <a:bodyPr>
            <a:spAutoFit/>
          </a:bodyPr>
          <a:lstStyle/>
          <a:p>
            <a:r>
              <a:rPr lang="zh-CN" altLang="en-US" sz="2880" b="1" dirty="0">
                <a:solidFill>
                  <a:srgbClr val="C00000"/>
                </a:solidFill>
                <a:latin typeface="微软雅黑" panose="020B0503020204020204" pitchFamily="34" charset="-122"/>
                <a:ea typeface="微软雅黑" panose="020B0503020204020204" pitchFamily="34" charset="-122"/>
              </a:rPr>
              <a:t>事故案例给我们的启示：</a:t>
            </a:r>
            <a:endParaRPr lang="en-US" altLang="zh-CN" sz="2880" b="1" dirty="0">
              <a:solidFill>
                <a:srgbClr val="C00000"/>
              </a:solidFill>
              <a:latin typeface="微软雅黑" panose="020B0503020204020204" pitchFamily="34" charset="-122"/>
              <a:ea typeface="微软雅黑" panose="020B0503020204020204" pitchFamily="34" charset="-122"/>
            </a:endParaRPr>
          </a:p>
        </p:txBody>
      </p:sp>
    </p:spTree>
  </p:cSld>
  <p:clrMapOvr>
    <a:masterClrMapping/>
  </p:clrMapOvr>
  <p:transition>
    <p:wheel spokes="3"/>
  </p:transition>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3"/>
          <p:cNvSpPr>
            <a:spLocks noChangeArrowheads="1"/>
          </p:cNvSpPr>
          <p:nvPr/>
        </p:nvSpPr>
        <p:spPr bwMode="auto">
          <a:xfrm>
            <a:off x="1228725" y="1054735"/>
            <a:ext cx="9936480" cy="5499735"/>
          </a:xfrm>
          <a:prstGeom prst="rect">
            <a:avLst/>
          </a:prstGeom>
          <a:solidFill>
            <a:schemeClr val="accent2">
              <a:lumMod val="20000"/>
              <a:lumOff val="80000"/>
            </a:schemeClr>
          </a:solidFill>
          <a:ln w="9525">
            <a:noFill/>
            <a:miter lim="800000"/>
          </a:ln>
          <a:effectLst>
            <a:outerShdw dist="17961" dir="2700000" algn="ctr" rotWithShape="0">
              <a:srgbClr val="A9A9A9"/>
            </a:outerShdw>
          </a:effectLst>
        </p:spPr>
        <p:txBody>
          <a:bodyPr lIns="105499" tIns="52749" rIns="105499" bIns="52749"/>
          <a:lstStyle/>
          <a:p>
            <a:pPr defTabSz="914400">
              <a:defRPr/>
            </a:pPr>
            <a:r>
              <a:rPr lang="en-US" altLang="zh-CN" sz="3240" dirty="0" smtClean="0">
                <a:solidFill>
                  <a:srgbClr val="FFFF00"/>
                </a:solidFill>
                <a:ea typeface="黑体" panose="02010609060101010101" pitchFamily="49" charset="-122"/>
              </a:rPr>
              <a:t>        </a:t>
            </a:r>
            <a:endParaRPr lang="en-US" altLang="zh-CN" sz="3240" dirty="0" smtClean="0">
              <a:solidFill>
                <a:srgbClr val="FFFF00"/>
              </a:solidFill>
              <a:ea typeface="黑体" panose="02010609060101010101" pitchFamily="49" charset="-122"/>
            </a:endParaRPr>
          </a:p>
          <a:p>
            <a:r>
              <a:rPr lang="en-US" altLang="zh-CN" sz="3240" dirty="0" smtClean="0">
                <a:solidFill>
                  <a:srgbClr val="FFFF00"/>
                </a:solidFill>
                <a:ea typeface="黑体" panose="02010609060101010101" pitchFamily="49" charset="-122"/>
              </a:rPr>
              <a:t>        </a:t>
            </a:r>
            <a:r>
              <a:rPr lang="en-US" altLang="zh-CN" sz="2000" dirty="0" smtClean="0">
                <a:solidFill>
                  <a:srgbClr val="FFFF00"/>
                </a:solidFill>
                <a:ea typeface="黑体" panose="02010609060101010101" pitchFamily="49" charset="-122"/>
              </a:rPr>
              <a:t>1</a:t>
            </a:r>
            <a:r>
              <a:rPr lang="zh-CN" altLang="en-US" sz="2000" b="1" dirty="0" smtClean="0"/>
              <a:t>河北衡水翡翠华庭“</a:t>
            </a:r>
            <a:r>
              <a:rPr lang="en-US" altLang="zh-CN" sz="2000" b="1" dirty="0" smtClean="0"/>
              <a:t>4·25”</a:t>
            </a:r>
            <a:r>
              <a:rPr lang="zh-CN" altLang="en-US" sz="2000" b="1" dirty="0" smtClean="0"/>
              <a:t>施工升降机轿厢坠落重大事故</a:t>
            </a:r>
            <a:endParaRPr lang="zh-CN" altLang="en-US" sz="2000" dirty="0" smtClean="0"/>
          </a:p>
          <a:p>
            <a:r>
              <a:rPr lang="en-US" altLang="zh-CN" sz="2000" dirty="0" smtClean="0"/>
              <a:t>2019</a:t>
            </a:r>
            <a:r>
              <a:rPr lang="zh-CN" altLang="en-US" sz="2000" dirty="0" smtClean="0"/>
              <a:t>年</a:t>
            </a:r>
            <a:r>
              <a:rPr lang="en-US" altLang="zh-CN" sz="2000" dirty="0" smtClean="0"/>
              <a:t>4</a:t>
            </a:r>
            <a:r>
              <a:rPr lang="zh-CN" altLang="en-US" sz="2000" dirty="0" smtClean="0"/>
              <a:t>月</a:t>
            </a:r>
            <a:r>
              <a:rPr lang="en-US" altLang="zh-CN" sz="2000" dirty="0" smtClean="0"/>
              <a:t>25</a:t>
            </a:r>
            <a:r>
              <a:rPr lang="zh-CN" altLang="en-US" sz="2000" dirty="0" smtClean="0"/>
              <a:t>日，河北衡水市翡翠华庭项目</a:t>
            </a:r>
            <a:r>
              <a:rPr lang="en-US" altLang="zh-CN" sz="2000" dirty="0" smtClean="0"/>
              <a:t>1#</a:t>
            </a:r>
            <a:r>
              <a:rPr lang="zh-CN" altLang="en-US" sz="2000" dirty="0" smtClean="0"/>
              <a:t>楼建筑工地发生一起施工升降机轿厢（吊笼）坠落的重大事故，造成</a:t>
            </a:r>
            <a:r>
              <a:rPr lang="en-US" altLang="zh-CN" sz="2000" dirty="0" smtClean="0"/>
              <a:t>11</a:t>
            </a:r>
            <a:r>
              <a:rPr lang="zh-CN" altLang="en-US" sz="2000" dirty="0" smtClean="0"/>
              <a:t>人死亡、</a:t>
            </a:r>
            <a:r>
              <a:rPr lang="en-US" altLang="zh-CN" sz="2000" dirty="0" smtClean="0"/>
              <a:t>2</a:t>
            </a:r>
            <a:r>
              <a:rPr lang="zh-CN" altLang="en-US" sz="2000" dirty="0" smtClean="0"/>
              <a:t>人受伤，直接经济损失约</a:t>
            </a:r>
            <a:r>
              <a:rPr lang="en-US" altLang="zh-CN" sz="2000" dirty="0" smtClean="0"/>
              <a:t>1800</a:t>
            </a:r>
            <a:r>
              <a:rPr lang="zh-CN" altLang="en-US" sz="2000" dirty="0" smtClean="0"/>
              <a:t>万元。</a:t>
            </a:r>
            <a:endParaRPr lang="zh-CN" altLang="en-US" sz="2000" dirty="0" smtClean="0"/>
          </a:p>
          <a:p>
            <a:r>
              <a:rPr lang="zh-CN" altLang="en-US" sz="2000" dirty="0" smtClean="0"/>
              <a:t>发生原因：事故施工升降机在安装过程中，第</a:t>
            </a:r>
            <a:r>
              <a:rPr lang="en-US" altLang="zh-CN" sz="2000" dirty="0" smtClean="0"/>
              <a:t>16</a:t>
            </a:r>
            <a:r>
              <a:rPr lang="zh-CN" altLang="en-US" sz="2000" dirty="0" smtClean="0"/>
              <a:t>、</a:t>
            </a:r>
            <a:r>
              <a:rPr lang="en-US" altLang="zh-CN" sz="2000" dirty="0" smtClean="0"/>
              <a:t>17</a:t>
            </a:r>
            <a:r>
              <a:rPr lang="zh-CN" altLang="en-US" sz="2000" dirty="0" smtClean="0"/>
              <a:t>节标准节连接位置西侧的两条螺栓未安装，第</a:t>
            </a:r>
            <a:r>
              <a:rPr lang="en-US" altLang="zh-CN" sz="2000" dirty="0" smtClean="0"/>
              <a:t>17</a:t>
            </a:r>
            <a:r>
              <a:rPr lang="zh-CN" altLang="en-US" sz="2000" dirty="0" smtClean="0"/>
              <a:t>节以上的标准节不具有抵抗侧向倾翻的能力，形成重大事故隐患。但事故施工升降机安装完毕后，未按规定进行自检、调试、试运转，未组织验收即违规投入使用，最终导致事故发生。</a:t>
            </a:r>
            <a:endParaRPr lang="zh-CN" altLang="en-US" sz="2000" dirty="0" smtClean="0"/>
          </a:p>
          <a:p>
            <a:r>
              <a:rPr lang="zh-CN" altLang="en-US" sz="2000" dirty="0" smtClean="0"/>
              <a:t>主要教训：一是施工单位项目主要负责人系挂靠人员，实际上不在现场执业，施工现场以包代管，</a:t>
            </a:r>
            <a:r>
              <a:rPr lang="zh-CN" altLang="en-US" sz="2000" dirty="0" smtClean="0">
                <a:solidFill>
                  <a:srgbClr val="FF0000"/>
                </a:solidFill>
              </a:rPr>
              <a:t>安全管理混乱</a:t>
            </a:r>
            <a:r>
              <a:rPr lang="zh-CN" altLang="en-US" sz="2000" dirty="0" smtClean="0"/>
              <a:t>。二是专项施工方案内容不完整且与事故施工升降机机型不符，不能指导安装作业，安装前未按规定进行安全技术交底，安装过程中未安排专职安全员进行现场监督。三是施工单位未组织验收即违规投入使用，在收到停止违规使用的监理通知后，仍不整改、继续使用。四是政</a:t>
            </a:r>
            <a:r>
              <a:rPr lang="zh-CN" altLang="en-US" sz="2000" dirty="0" smtClean="0">
                <a:solidFill>
                  <a:srgbClr val="FF0000"/>
                </a:solidFill>
              </a:rPr>
              <a:t>府及相关监管部门对施工现场存在的明显违法违规行为整治不力，</a:t>
            </a:r>
            <a:r>
              <a:rPr lang="zh-CN" altLang="en-US" sz="2000" dirty="0" smtClean="0"/>
              <a:t>安全监管流于形式。</a:t>
            </a:r>
            <a:endParaRPr lang="zh-CN" altLang="en-US" sz="2000" dirty="0" smtClean="0"/>
          </a:p>
          <a:p>
            <a:r>
              <a:rPr lang="en-US" sz="2000" b="1" dirty="0" smtClean="0"/>
              <a:t> </a:t>
            </a:r>
            <a:br>
              <a:rPr lang="en-US" sz="2000" dirty="0" smtClean="0"/>
            </a:br>
            <a:endParaRPr lang="zh-CN" altLang="en-US" sz="2000" dirty="0"/>
          </a:p>
        </p:txBody>
      </p:sp>
      <p:sp>
        <p:nvSpPr>
          <p:cNvPr id="8" name="流程图: 资料带 7"/>
          <p:cNvSpPr/>
          <p:nvPr/>
        </p:nvSpPr>
        <p:spPr bwMode="auto">
          <a:xfrm>
            <a:off x="4789170" y="868045"/>
            <a:ext cx="1183005" cy="739140"/>
          </a:xfrm>
          <a:prstGeom prst="flowChartPunchedTape">
            <a:avLst/>
          </a:prstGeom>
          <a:solidFill>
            <a:srgbClr val="800000"/>
          </a:solidFill>
          <a:ln w="9525" cap="flat" cmpd="sng" algn="ctr">
            <a:solidFill>
              <a:schemeClr val="tx1"/>
            </a:solidFill>
            <a:prstDash val="solid"/>
            <a:round/>
            <a:headEnd type="none" w="med" len="med"/>
            <a:tailEnd type="none" w="med" len="med"/>
          </a:ln>
        </p:spPr>
        <p:txBody>
          <a:bodyPr vert="horz" wrap="square" lIns="109723" tIns="54861" rIns="109723" bIns="54861" numCol="1" rtlCol="0" anchor="t" anchorCtr="0" compatLnSpc="1"/>
          <a:lstStyle/>
          <a:p>
            <a:pPr algn="ctr" defTabSz="914400" eaLnBrk="1" hangingPunct="1"/>
            <a:r>
              <a:rPr lang="zh-CN" altLang="en-US" sz="1440" dirty="0" smtClean="0">
                <a:solidFill>
                  <a:schemeClr val="bg1"/>
                </a:solidFill>
              </a:rPr>
              <a:t>管理发生的事故案例</a:t>
            </a:r>
            <a:endParaRPr lang="zh-CN" altLang="en-US" sz="1440" dirty="0" smtClean="0">
              <a:solidFill>
                <a:schemeClr val="bg1"/>
              </a:solidFill>
            </a:endParaRPr>
          </a:p>
        </p:txBody>
      </p:sp>
    </p:spTree>
  </p:cSld>
  <p:clrMapOvr>
    <a:masterClrMapping/>
  </p:clrMapOvr>
  <p:transition>
    <p:wipe dir="u"/>
  </p:transition>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1" name="矩形 28"/>
          <p:cNvSpPr>
            <a:spLocks noChangeArrowheads="1"/>
          </p:cNvSpPr>
          <p:nvPr/>
        </p:nvSpPr>
        <p:spPr bwMode="auto">
          <a:xfrm>
            <a:off x="1038227" y="1028700"/>
            <a:ext cx="4543424" cy="1106170"/>
          </a:xfrm>
          <a:prstGeom prst="rect">
            <a:avLst/>
          </a:prstGeom>
          <a:noFill/>
          <a:ln w="9525">
            <a:noFill/>
            <a:miter lim="800000"/>
          </a:ln>
        </p:spPr>
        <p:txBody>
          <a:bodyPr lIns="109723" tIns="54861" rIns="109723" bIns="54861">
            <a:spAutoFit/>
          </a:bodyPr>
          <a:lstStyle/>
          <a:p>
            <a:pPr algn="ctr"/>
            <a:r>
              <a:rPr lang="zh-CN" altLang="zh-CN" sz="2880" dirty="0"/>
              <a:t>　　</a:t>
            </a:r>
            <a:endParaRPr lang="zh-CN" altLang="zh-CN" sz="2880" dirty="0"/>
          </a:p>
          <a:p>
            <a:pPr algn="ctr">
              <a:lnSpc>
                <a:spcPct val="125000"/>
              </a:lnSpc>
            </a:pPr>
            <a:endParaRPr lang="en-US" altLang="zh-CN" sz="2880" dirty="0">
              <a:solidFill>
                <a:schemeClr val="hlink"/>
              </a:solidFill>
              <a:latin typeface="微软雅黑" panose="020B0503020204020204" pitchFamily="34" charset="-122"/>
              <a:ea typeface="微软雅黑" panose="020B0503020204020204" pitchFamily="34" charset="-122"/>
              <a:sym typeface="Wingdings" panose="05000000000000000000" pitchFamily="2" charset="2"/>
            </a:endParaRPr>
          </a:p>
        </p:txBody>
      </p:sp>
      <p:sp>
        <p:nvSpPr>
          <p:cNvPr id="124932" name="Text Box 5"/>
          <p:cNvSpPr txBox="1">
            <a:spLocks noChangeArrowheads="1"/>
          </p:cNvSpPr>
          <p:nvPr/>
        </p:nvSpPr>
        <p:spPr bwMode="auto">
          <a:xfrm>
            <a:off x="1123950" y="1885951"/>
            <a:ext cx="5143500" cy="1637030"/>
          </a:xfrm>
          <a:prstGeom prst="rect">
            <a:avLst/>
          </a:prstGeom>
          <a:noFill/>
          <a:ln w="9525">
            <a:noFill/>
            <a:miter lim="800000"/>
          </a:ln>
        </p:spPr>
        <p:txBody>
          <a:bodyPr lIns="109723" tIns="54861" rIns="109723" bIns="54861">
            <a:spAutoFit/>
          </a:bodyPr>
          <a:lstStyle/>
          <a:p>
            <a:r>
              <a:rPr lang="zh-CN" altLang="en-US" sz="4320" b="1" dirty="0">
                <a:sym typeface="仿宋_GB2312" charset="-122"/>
              </a:rPr>
              <a:t> </a:t>
            </a:r>
            <a:r>
              <a:rPr lang="zh-CN" altLang="en-US" sz="960" b="1" dirty="0">
                <a:sym typeface="仿宋_GB2312" charset="-122"/>
              </a:rPr>
              <a:t>    </a:t>
            </a:r>
            <a:endParaRPr lang="zh-CN" altLang="en-US" sz="960" b="1" dirty="0">
              <a:solidFill>
                <a:srgbClr val="800000"/>
              </a:solidFill>
              <a:sym typeface="仿宋_GB2312" charset="-122"/>
            </a:endParaRPr>
          </a:p>
          <a:p>
            <a:pPr>
              <a:lnSpc>
                <a:spcPct val="130000"/>
              </a:lnSpc>
            </a:pPr>
            <a:r>
              <a:rPr lang="zh-CN" altLang="en-US" sz="4320" b="1" dirty="0">
                <a:solidFill>
                  <a:srgbClr val="800000"/>
                </a:solidFill>
                <a:sym typeface="仿宋_GB2312" charset="-122"/>
              </a:rPr>
              <a:t>   </a:t>
            </a:r>
            <a:r>
              <a:rPr lang="zh-CN" altLang="en-US" sz="3360" b="1" dirty="0">
                <a:solidFill>
                  <a:srgbClr val="800000"/>
                </a:solidFill>
                <a:sym typeface="仿宋_GB2312" charset="-122"/>
              </a:rPr>
              <a:t>	</a:t>
            </a:r>
            <a:endParaRPr lang="zh-CN" altLang="en-US" sz="3360" b="1" dirty="0"/>
          </a:p>
        </p:txBody>
      </p:sp>
      <p:sp>
        <p:nvSpPr>
          <p:cNvPr id="124933" name="横卷形 8"/>
          <p:cNvSpPr>
            <a:spLocks noChangeArrowheads="1"/>
          </p:cNvSpPr>
          <p:nvPr/>
        </p:nvSpPr>
        <p:spPr bwMode="auto">
          <a:xfrm>
            <a:off x="1981200" y="0"/>
            <a:ext cx="4371975" cy="6580505"/>
          </a:xfrm>
          <a:prstGeom prst="horizontalScroll">
            <a:avLst>
              <a:gd name="adj" fmla="val 12500"/>
            </a:avLst>
          </a:prstGeom>
          <a:blipFill dpi="0" rotWithShape="1">
            <a:blip r:embed="rId1" cstate="print">
              <a:duotone>
                <a:schemeClr val="accent5">
                  <a:shade val="45000"/>
                  <a:satMod val="135000"/>
                </a:schemeClr>
                <a:prstClr val="white"/>
              </a:duotone>
            </a:blip>
            <a:srcRect/>
            <a:tile tx="0" ty="0" sx="100000" sy="100000" flip="none" algn="tl"/>
          </a:blipFill>
          <a:ln w="9525" algn="ctr">
            <a:solidFill>
              <a:schemeClr val="accent1">
                <a:lumMod val="20000"/>
                <a:lumOff val="80000"/>
              </a:schemeClr>
            </a:solidFill>
            <a:round/>
          </a:ln>
        </p:spPr>
        <p:txBody>
          <a:bodyPr lIns="109723" tIns="54861" rIns="109723" bIns="54861"/>
          <a:lstStyle/>
          <a:p>
            <a:pPr>
              <a:lnSpc>
                <a:spcPct val="150000"/>
              </a:lnSpc>
            </a:pPr>
            <a:r>
              <a:rPr lang="zh-CN" altLang="en-US" sz="1680" b="1" dirty="0" smtClean="0">
                <a:solidFill>
                  <a:srgbClr val="FF0000"/>
                </a:solidFill>
              </a:rPr>
              <a:t>事故案例</a:t>
            </a:r>
            <a:r>
              <a:rPr lang="en-US" altLang="zh-CN" sz="1680" b="1" dirty="0" smtClean="0">
                <a:solidFill>
                  <a:srgbClr val="FF0000"/>
                </a:solidFill>
              </a:rPr>
              <a:t>1：</a:t>
            </a:r>
            <a:r>
              <a:rPr lang="en-US" altLang="zh-CN" sz="1680" dirty="0" smtClean="0"/>
              <a:t>2010</a:t>
            </a:r>
            <a:r>
              <a:rPr lang="zh-CN" altLang="en-US" sz="1680" dirty="0" smtClean="0"/>
              <a:t>年</a:t>
            </a:r>
            <a:r>
              <a:rPr lang="en-US" altLang="zh-CN" sz="1680" dirty="0" smtClean="0"/>
              <a:t>6</a:t>
            </a:r>
            <a:r>
              <a:rPr lang="zh-CN" altLang="zh-CN" sz="1680" dirty="0" smtClean="0"/>
              <a:t>月</a:t>
            </a:r>
            <a:r>
              <a:rPr lang="en-US" altLang="zh-CN" sz="1680" dirty="0" smtClean="0"/>
              <a:t>24</a:t>
            </a:r>
            <a:r>
              <a:rPr lang="zh-CN" altLang="zh-CN" sz="1680" dirty="0" smtClean="0"/>
              <a:t>日，江门市新会区双水镇一油库发生爆炸，油库员工黄宗旺等三人被严重烧伤，其中黄宗旺烧伤面积</a:t>
            </a:r>
            <a:r>
              <a:rPr lang="en-US" altLang="zh-CN" sz="1680" dirty="0" smtClean="0"/>
              <a:t>98</a:t>
            </a:r>
            <a:r>
              <a:rPr lang="zh-CN" altLang="zh-CN" sz="1680" dirty="0" smtClean="0"/>
              <a:t>％、另两人烧伤面积也分别达到</a:t>
            </a:r>
            <a:r>
              <a:rPr lang="en-US" altLang="zh-CN" sz="1680" dirty="0" smtClean="0"/>
              <a:t>90</a:t>
            </a:r>
            <a:r>
              <a:rPr lang="zh-CN" altLang="zh-CN" sz="1680" dirty="0" smtClean="0"/>
              <a:t>％、</a:t>
            </a:r>
            <a:r>
              <a:rPr lang="en-US" altLang="zh-CN" sz="1680" dirty="0" smtClean="0"/>
              <a:t>60</a:t>
            </a:r>
            <a:r>
              <a:rPr lang="zh-CN" altLang="zh-CN" sz="1680" dirty="0" smtClean="0"/>
              <a:t>％。油库老板在发生事故后逃逸，新会区法院执行庭采取各种办法，均未找到老板。 </a:t>
            </a:r>
            <a:endParaRPr lang="zh-CN" altLang="zh-CN" sz="1680" dirty="0" smtClean="0"/>
          </a:p>
          <a:p>
            <a:r>
              <a:rPr lang="zh-CN" altLang="zh-CN" sz="1680" dirty="0" smtClean="0"/>
              <a:t>　　黄宗旺等</a:t>
            </a:r>
            <a:r>
              <a:rPr lang="en-US" altLang="zh-CN" sz="1680" dirty="0" smtClean="0"/>
              <a:t>3</a:t>
            </a:r>
            <a:r>
              <a:rPr lang="zh-CN" altLang="zh-CN" sz="1680" dirty="0" smtClean="0"/>
              <a:t>人被送到新会区人民医院接受治疗，医院方面垫付了数十万元医疗费用，而黄宗旺仍需进一步医治，接受植皮、矫形等手术，让手、脚等基本器官恢复功能，据保守估计，治疗费用至少还需</a:t>
            </a:r>
            <a:r>
              <a:rPr lang="en-US" altLang="zh-CN" sz="1680" dirty="0" smtClean="0"/>
              <a:t>50</a:t>
            </a:r>
            <a:r>
              <a:rPr lang="zh-CN" altLang="zh-CN" sz="1680" dirty="0" smtClean="0"/>
              <a:t>万元人民币。但因为油库老板未给黄宗旺办理工伤保险，老板逃逸后，按照规定，他无法获取工伤保险救助。 </a:t>
            </a:r>
            <a:endParaRPr lang="zh-CN" altLang="zh-CN" sz="1680" dirty="0" smtClean="0"/>
          </a:p>
          <a:p>
            <a:pPr algn="ctr"/>
            <a:endParaRPr lang="zh-CN" altLang="en-US" sz="1920" dirty="0"/>
          </a:p>
        </p:txBody>
      </p:sp>
      <p:sp>
        <p:nvSpPr>
          <p:cNvPr id="124934" name="五边形 13"/>
          <p:cNvSpPr>
            <a:spLocks noChangeArrowheads="1"/>
          </p:cNvSpPr>
          <p:nvPr/>
        </p:nvSpPr>
        <p:spPr bwMode="auto">
          <a:xfrm>
            <a:off x="759581" y="1500174"/>
            <a:ext cx="1093002" cy="4629150"/>
          </a:xfrm>
          <a:prstGeom prst="homePlate">
            <a:avLst>
              <a:gd name="adj" fmla="val 48301"/>
            </a:avLst>
          </a:prstGeom>
          <a:solidFill>
            <a:schemeClr val="accent4"/>
          </a:solidFill>
          <a:ln w="9525" algn="ctr">
            <a:solidFill>
              <a:schemeClr val="tx1"/>
            </a:solidFill>
            <a:round/>
          </a:ln>
        </p:spPr>
        <p:txBody>
          <a:bodyPr lIns="109723" tIns="54861" rIns="109723" bIns="54861"/>
          <a:lstStyle/>
          <a:p>
            <a:pPr algn="ctr"/>
            <a:endParaRPr lang="en-US" altLang="zh-CN" sz="3000" b="1" dirty="0" smtClean="0">
              <a:latin typeface="微软雅黑" panose="020B0503020204020204" pitchFamily="34" charset="-122"/>
              <a:ea typeface="微软雅黑" panose="020B0503020204020204" pitchFamily="34" charset="-122"/>
            </a:endParaRPr>
          </a:p>
          <a:p>
            <a:pPr algn="ctr"/>
            <a:r>
              <a:rPr lang="zh-CN" altLang="en-US" sz="2640" b="1" dirty="0" smtClean="0">
                <a:solidFill>
                  <a:srgbClr val="FF0000"/>
                </a:solidFill>
                <a:latin typeface="微软雅黑" panose="020B0503020204020204" pitchFamily="34" charset="-122"/>
                <a:ea typeface="微软雅黑" panose="020B0503020204020204" pitchFamily="34" charset="-122"/>
              </a:rPr>
              <a:t>未参加保险事故案例</a:t>
            </a:r>
            <a:endParaRPr lang="en-US" altLang="zh-CN" sz="2640" b="1" dirty="0" smtClean="0">
              <a:solidFill>
                <a:srgbClr val="FF0000"/>
              </a:solidFill>
              <a:latin typeface="微软雅黑" panose="020B0503020204020204" pitchFamily="34" charset="-122"/>
              <a:ea typeface="微软雅黑" panose="020B0503020204020204" pitchFamily="34" charset="-122"/>
            </a:endParaRPr>
          </a:p>
        </p:txBody>
      </p:sp>
      <p:pic>
        <p:nvPicPr>
          <p:cNvPr id="248835" name="Picture 3" descr="http://img1.cache.netease.com/cnews/2010/7/27/20100727104800ff300.jpg"/>
          <p:cNvPicPr>
            <a:picLocks noChangeAspect="1" noChangeArrowheads="1"/>
          </p:cNvPicPr>
          <p:nvPr/>
        </p:nvPicPr>
        <p:blipFill>
          <a:blip r:embed="rId2" cstate="print"/>
          <a:srcRect/>
          <a:stretch>
            <a:fillRect/>
          </a:stretch>
        </p:blipFill>
        <p:spPr bwMode="auto">
          <a:xfrm>
            <a:off x="6563360" y="1028700"/>
            <a:ext cx="4132580" cy="2900680"/>
          </a:xfrm>
          <a:prstGeom prst="rect">
            <a:avLst/>
          </a:prstGeom>
          <a:noFill/>
        </p:spPr>
      </p:pic>
      <p:pic>
        <p:nvPicPr>
          <p:cNvPr id="248837" name="Picture 5" descr="http://image2.sina.com.cn/dy/c/2004-10-21/U50P1T1D4656413F21DT20041021095614.jpg"/>
          <p:cNvPicPr>
            <a:picLocks noChangeAspect="1" noChangeArrowheads="1"/>
          </p:cNvPicPr>
          <p:nvPr/>
        </p:nvPicPr>
        <p:blipFill>
          <a:blip r:embed="rId3" cstate="print"/>
          <a:srcRect/>
          <a:stretch>
            <a:fillRect/>
          </a:stretch>
        </p:blipFill>
        <p:spPr bwMode="auto">
          <a:xfrm>
            <a:off x="6563360" y="4143375"/>
            <a:ext cx="4239260" cy="2436495"/>
          </a:xfrm>
          <a:prstGeom prst="rect">
            <a:avLst/>
          </a:prstGeom>
          <a:noFill/>
        </p:spPr>
      </p:pic>
    </p:spTree>
  </p:cSld>
  <p:clrMapOvr>
    <a:masterClrMapping/>
  </p:clrMapOvr>
  <p:transition>
    <p:cover dir="d"/>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1"/>
          <a:stretch>
            <a:fillRect/>
          </a:stretch>
        </p:blipFill>
        <p:spPr>
          <a:xfrm>
            <a:off x="-13970" y="6059170"/>
            <a:ext cx="12215495" cy="816610"/>
          </a:xfrm>
          <a:prstGeom prst="rect">
            <a:avLst/>
          </a:prstGeom>
          <a:noFill/>
          <a:ln w="9525">
            <a:noFill/>
          </a:ln>
        </p:spPr>
      </p:pic>
      <p:sp>
        <p:nvSpPr>
          <p:cNvPr id="9" name="标题 8"/>
          <p:cNvSpPr>
            <a:spLocks noGrp="1"/>
          </p:cNvSpPr>
          <p:nvPr>
            <p:ph type="title"/>
          </p:nvPr>
        </p:nvSpPr>
        <p:spPr>
          <a:xfrm>
            <a:off x="879475" y="654050"/>
            <a:ext cx="9121140" cy="716280"/>
          </a:xfrm>
          <a:solidFill>
            <a:schemeClr val="accent2">
              <a:lumMod val="20000"/>
              <a:lumOff val="80000"/>
            </a:schemeClr>
          </a:solidFill>
        </p:spPr>
        <p:txBody>
          <a:bodyPr/>
          <a:p>
            <a:r>
              <a:rPr lang="zh-CN" altLang="en-US" sz="3200" b="1" dirty="0" smtClean="0">
                <a:solidFill>
                  <a:srgbClr val="7030A0"/>
                </a:solidFill>
                <a:latin typeface="微软雅黑" panose="020B0503020204020204" pitchFamily="34" charset="-122"/>
                <a:ea typeface="微软雅黑" panose="020B0503020204020204" pitchFamily="34" charset="-122"/>
              </a:rPr>
              <a:t>四、怎样当好第一责任人</a:t>
            </a:r>
            <a:endParaRPr lang="zh-CN" altLang="en-US" sz="3200" dirty="0"/>
          </a:p>
        </p:txBody>
      </p:sp>
      <p:sp>
        <p:nvSpPr>
          <p:cNvPr id="3" name="流程图: 决策 2"/>
          <p:cNvSpPr/>
          <p:nvPr/>
        </p:nvSpPr>
        <p:spPr>
          <a:xfrm>
            <a:off x="1502062" y="2060883"/>
            <a:ext cx="4071967" cy="2143140"/>
          </a:xfrm>
          <a:prstGeom prst="flowChartDecision">
            <a:avLst/>
          </a:prstGeom>
          <a:solidFill>
            <a:schemeClr val="accent2">
              <a:lumMod val="20000"/>
              <a:lumOff val="80000"/>
            </a:schemeClr>
          </a:solidFill>
        </p:spPr>
        <p:style>
          <a:lnRef idx="2">
            <a:schemeClr val="accent3">
              <a:shade val="50000"/>
            </a:schemeClr>
          </a:lnRef>
          <a:fillRef idx="1">
            <a:schemeClr val="accent3"/>
          </a:fillRef>
          <a:effectRef idx="0">
            <a:schemeClr val="accent3"/>
          </a:effectRef>
          <a:fontRef idx="minor">
            <a:schemeClr val="lt1"/>
          </a:fontRef>
        </p:style>
        <p:txBody>
          <a:bodyPr lIns="91436" tIns="45718" rIns="91436" bIns="45718" anchor="ctr"/>
          <a:p>
            <a:pPr>
              <a:defRPr/>
            </a:pPr>
            <a:r>
              <a:rPr lang="en-US" altLang="zh-CN" sz="2800" b="1" dirty="0" smtClean="0">
                <a:solidFill>
                  <a:schemeClr val="tx1"/>
                </a:solidFill>
                <a:effectLst>
                  <a:outerShdw blurRad="38100" dist="38100" dir="2700000" algn="tl">
                    <a:srgbClr val="C0C0C0"/>
                  </a:outerShdw>
                </a:effectLst>
                <a:latin typeface="微软雅黑" panose="020B0503020204020204" pitchFamily="34" charset="-122"/>
                <a:ea typeface="黑体" panose="02010609060101010101" pitchFamily="49" charset="-122"/>
                <a:sym typeface="Wingdings" panose="05000000000000000000" pitchFamily="2" charset="2"/>
              </a:rPr>
              <a:t>1</a:t>
            </a:r>
            <a:r>
              <a:rPr lang="zh-CN" altLang="en-US" sz="2800" b="1" dirty="0" smtClean="0">
                <a:solidFill>
                  <a:schemeClr val="tx1"/>
                </a:solidFill>
                <a:effectLst>
                  <a:outerShdw blurRad="38100" dist="38100" dir="2700000" algn="tl">
                    <a:srgbClr val="C0C0C0"/>
                  </a:outerShdw>
                </a:effectLst>
                <a:latin typeface="微软雅黑" panose="020B0503020204020204" pitchFamily="34" charset="-122"/>
                <a:ea typeface="黑体" panose="02010609060101010101" pitchFamily="49" charset="-122"/>
                <a:sym typeface="Wingdings" panose="05000000000000000000" pitchFamily="2" charset="2"/>
              </a:rPr>
              <a:t>、学好安全生产法</a:t>
            </a:r>
            <a:endParaRPr lang="en-US" altLang="zh-CN" sz="2800" b="1" dirty="0" smtClean="0">
              <a:solidFill>
                <a:schemeClr val="bg1"/>
              </a:solidFill>
              <a:effectLst>
                <a:outerShdw blurRad="38100" dist="38100" dir="2700000" algn="tl">
                  <a:srgbClr val="C0C0C0"/>
                </a:outerShdw>
              </a:effectLst>
              <a:latin typeface="微软雅黑" panose="020B0503020204020204" pitchFamily="34" charset="-122"/>
              <a:ea typeface="黑体" panose="02010609060101010101" pitchFamily="49" charset="-122"/>
              <a:sym typeface="Wingdings" panose="05000000000000000000" pitchFamily="2" charset="2"/>
            </a:endParaRPr>
          </a:p>
          <a:p>
            <a:pPr>
              <a:defRPr/>
            </a:pPr>
            <a:endParaRPr lang="zh-CN" altLang="en-US" sz="2800" i="1" dirty="0">
              <a:solidFill>
                <a:schemeClr val="bg1"/>
              </a:solidFill>
            </a:endParaRPr>
          </a:p>
        </p:txBody>
      </p:sp>
      <p:sp>
        <p:nvSpPr>
          <p:cNvPr id="7" name="流程图: 决策 6"/>
          <p:cNvSpPr/>
          <p:nvPr/>
        </p:nvSpPr>
        <p:spPr>
          <a:xfrm>
            <a:off x="5911214" y="1905625"/>
            <a:ext cx="4143404" cy="2357454"/>
          </a:xfrm>
          <a:prstGeom prst="flowChartDecision">
            <a:avLst/>
          </a:prstGeom>
          <a:solidFill>
            <a:schemeClr val="accent2">
              <a:lumMod val="20000"/>
              <a:lumOff val="80000"/>
            </a:schemeClr>
          </a:solidFill>
        </p:spPr>
        <p:style>
          <a:lnRef idx="2">
            <a:schemeClr val="accent3">
              <a:shade val="50000"/>
            </a:schemeClr>
          </a:lnRef>
          <a:fillRef idx="1">
            <a:schemeClr val="accent3"/>
          </a:fillRef>
          <a:effectRef idx="0">
            <a:schemeClr val="accent3"/>
          </a:effectRef>
          <a:fontRef idx="minor">
            <a:schemeClr val="lt1"/>
          </a:fontRef>
        </p:style>
        <p:txBody>
          <a:bodyPr lIns="91436" tIns="45718" rIns="91436" bIns="45718" anchor="ctr"/>
          <a:p>
            <a:pPr>
              <a:defRPr/>
            </a:pPr>
            <a:r>
              <a:rPr lang="en-US" altLang="zh-CN" sz="2800" b="1" dirty="0" smtClean="0">
                <a:solidFill>
                  <a:schemeClr val="tx1"/>
                </a:solidFill>
                <a:effectLst>
                  <a:outerShdw blurRad="38100" dist="38100" dir="2700000" algn="tl">
                    <a:srgbClr val="C0C0C0"/>
                  </a:outerShdw>
                </a:effectLst>
                <a:latin typeface="微软雅黑" panose="020B0503020204020204" pitchFamily="34" charset="-122"/>
                <a:ea typeface="黑体" panose="02010609060101010101" pitchFamily="49" charset="-122"/>
                <a:sym typeface="Wingdings" panose="05000000000000000000" pitchFamily="2" charset="2"/>
              </a:rPr>
              <a:t>2</a:t>
            </a:r>
            <a:r>
              <a:rPr lang="zh-CN" altLang="en-US" sz="2800" b="1" dirty="0" smtClean="0">
                <a:solidFill>
                  <a:schemeClr val="tx1"/>
                </a:solidFill>
                <a:effectLst>
                  <a:outerShdw blurRad="38100" dist="38100" dir="2700000" algn="tl">
                    <a:srgbClr val="C0C0C0"/>
                  </a:outerShdw>
                </a:effectLst>
                <a:latin typeface="微软雅黑" panose="020B0503020204020204" pitchFamily="34" charset="-122"/>
                <a:ea typeface="黑体" panose="02010609060101010101" pitchFamily="49" charset="-122"/>
                <a:sym typeface="Wingdings" panose="05000000000000000000" pitchFamily="2" charset="2"/>
              </a:rPr>
              <a:t>、用好安全生产法</a:t>
            </a:r>
            <a:endParaRPr lang="zh-CN" altLang="en-US" sz="2800" b="1" dirty="0" smtClean="0">
              <a:solidFill>
                <a:schemeClr val="bg1"/>
              </a:solidFill>
              <a:effectLst>
                <a:outerShdw blurRad="38100" dist="38100" dir="2700000" algn="tl">
                  <a:srgbClr val="C0C0C0"/>
                </a:outerShdw>
              </a:effectLst>
              <a:latin typeface="微软雅黑" panose="020B0503020204020204" pitchFamily="34" charset="-122"/>
              <a:ea typeface="黑体" panose="02010609060101010101" pitchFamily="49" charset="-122"/>
              <a:sym typeface="Wingdings" panose="05000000000000000000" pitchFamily="2" charset="2"/>
            </a:endParaRPr>
          </a:p>
          <a:p>
            <a:pPr>
              <a:defRPr/>
            </a:pPr>
            <a:endParaRPr lang="zh-CN" altLang="en-US" sz="2800" i="1" dirty="0">
              <a:solidFill>
                <a:schemeClr val="bg1"/>
              </a:solidFill>
            </a:endParaRPr>
          </a:p>
        </p:txBody>
      </p:sp>
    </p:spTree>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1" name="矩形 28"/>
          <p:cNvSpPr>
            <a:spLocks noChangeArrowheads="1"/>
          </p:cNvSpPr>
          <p:nvPr/>
        </p:nvSpPr>
        <p:spPr bwMode="auto">
          <a:xfrm>
            <a:off x="1038227" y="1028700"/>
            <a:ext cx="4543424" cy="1106170"/>
          </a:xfrm>
          <a:prstGeom prst="rect">
            <a:avLst/>
          </a:prstGeom>
          <a:noFill/>
          <a:ln w="9525">
            <a:noFill/>
            <a:miter lim="800000"/>
          </a:ln>
        </p:spPr>
        <p:txBody>
          <a:bodyPr lIns="109723" tIns="54861" rIns="109723" bIns="54861">
            <a:spAutoFit/>
          </a:bodyPr>
          <a:lstStyle/>
          <a:p>
            <a:pPr algn="ctr"/>
            <a:r>
              <a:rPr lang="zh-CN" altLang="zh-CN" sz="2880" dirty="0"/>
              <a:t>　　</a:t>
            </a:r>
            <a:endParaRPr lang="zh-CN" altLang="zh-CN" sz="2880" dirty="0"/>
          </a:p>
          <a:p>
            <a:pPr algn="ctr">
              <a:lnSpc>
                <a:spcPct val="125000"/>
              </a:lnSpc>
            </a:pPr>
            <a:endParaRPr lang="en-US" altLang="zh-CN" sz="2880" dirty="0">
              <a:solidFill>
                <a:schemeClr val="hlink"/>
              </a:solidFill>
              <a:latin typeface="微软雅黑" panose="020B0503020204020204" pitchFamily="34" charset="-122"/>
              <a:ea typeface="微软雅黑" panose="020B0503020204020204" pitchFamily="34" charset="-122"/>
              <a:sym typeface="Wingdings" panose="05000000000000000000" pitchFamily="2" charset="2"/>
            </a:endParaRPr>
          </a:p>
        </p:txBody>
      </p:sp>
      <p:sp>
        <p:nvSpPr>
          <p:cNvPr id="124932" name="Text Box 5"/>
          <p:cNvSpPr txBox="1">
            <a:spLocks noChangeArrowheads="1"/>
          </p:cNvSpPr>
          <p:nvPr/>
        </p:nvSpPr>
        <p:spPr bwMode="auto">
          <a:xfrm>
            <a:off x="1123950" y="1885951"/>
            <a:ext cx="5143500" cy="1637030"/>
          </a:xfrm>
          <a:prstGeom prst="rect">
            <a:avLst/>
          </a:prstGeom>
          <a:noFill/>
          <a:ln w="9525">
            <a:noFill/>
            <a:miter lim="800000"/>
          </a:ln>
        </p:spPr>
        <p:txBody>
          <a:bodyPr lIns="109723" tIns="54861" rIns="109723" bIns="54861">
            <a:spAutoFit/>
          </a:bodyPr>
          <a:lstStyle/>
          <a:p>
            <a:r>
              <a:rPr lang="zh-CN" altLang="en-US" sz="4320" b="1" dirty="0">
                <a:sym typeface="仿宋_GB2312" charset="-122"/>
              </a:rPr>
              <a:t> </a:t>
            </a:r>
            <a:r>
              <a:rPr lang="zh-CN" altLang="en-US" sz="960" b="1" dirty="0">
                <a:sym typeface="仿宋_GB2312" charset="-122"/>
              </a:rPr>
              <a:t>    </a:t>
            </a:r>
            <a:endParaRPr lang="zh-CN" altLang="en-US" sz="960" b="1" dirty="0">
              <a:solidFill>
                <a:srgbClr val="800000"/>
              </a:solidFill>
              <a:sym typeface="仿宋_GB2312" charset="-122"/>
            </a:endParaRPr>
          </a:p>
          <a:p>
            <a:pPr>
              <a:lnSpc>
                <a:spcPct val="130000"/>
              </a:lnSpc>
            </a:pPr>
            <a:r>
              <a:rPr lang="zh-CN" altLang="en-US" sz="4320" b="1" dirty="0">
                <a:solidFill>
                  <a:srgbClr val="800000"/>
                </a:solidFill>
                <a:sym typeface="仿宋_GB2312" charset="-122"/>
              </a:rPr>
              <a:t>   </a:t>
            </a:r>
            <a:r>
              <a:rPr lang="zh-CN" altLang="en-US" sz="3360" b="1" dirty="0">
                <a:solidFill>
                  <a:srgbClr val="800000"/>
                </a:solidFill>
                <a:sym typeface="仿宋_GB2312" charset="-122"/>
              </a:rPr>
              <a:t>	</a:t>
            </a:r>
            <a:endParaRPr lang="zh-CN" altLang="en-US" sz="3360" b="1" dirty="0"/>
          </a:p>
        </p:txBody>
      </p:sp>
      <p:sp>
        <p:nvSpPr>
          <p:cNvPr id="124934" name="五边形 13"/>
          <p:cNvSpPr>
            <a:spLocks noChangeArrowheads="1"/>
          </p:cNvSpPr>
          <p:nvPr/>
        </p:nvSpPr>
        <p:spPr bwMode="auto">
          <a:xfrm>
            <a:off x="759581" y="1500174"/>
            <a:ext cx="1093002" cy="4629150"/>
          </a:xfrm>
          <a:prstGeom prst="homePlate">
            <a:avLst>
              <a:gd name="adj" fmla="val 48301"/>
            </a:avLst>
          </a:prstGeom>
          <a:solidFill>
            <a:schemeClr val="accent4"/>
          </a:solidFill>
          <a:ln w="9525" algn="ctr">
            <a:solidFill>
              <a:schemeClr val="tx1"/>
            </a:solidFill>
            <a:round/>
          </a:ln>
        </p:spPr>
        <p:txBody>
          <a:bodyPr lIns="109723" tIns="54861" rIns="109723" bIns="54861"/>
          <a:lstStyle/>
          <a:p>
            <a:pPr algn="ctr"/>
            <a:endParaRPr lang="en-US" altLang="zh-CN" sz="3000" b="1" dirty="0" smtClean="0">
              <a:latin typeface="微软雅黑" panose="020B0503020204020204" pitchFamily="34" charset="-122"/>
              <a:ea typeface="微软雅黑" panose="020B0503020204020204" pitchFamily="34" charset="-122"/>
            </a:endParaRPr>
          </a:p>
          <a:p>
            <a:pPr algn="ctr"/>
            <a:r>
              <a:rPr lang="zh-CN" altLang="en-US" sz="2640" b="1" dirty="0" smtClean="0">
                <a:solidFill>
                  <a:srgbClr val="FF0000"/>
                </a:solidFill>
                <a:latin typeface="微软雅黑" panose="020B0503020204020204" pitchFamily="34" charset="-122"/>
                <a:ea typeface="微软雅黑" panose="020B0503020204020204" pitchFamily="34" charset="-122"/>
              </a:rPr>
              <a:t>未参加保险事故案例</a:t>
            </a:r>
            <a:endParaRPr lang="en-US" altLang="zh-CN" sz="2640" b="1" dirty="0" smtClean="0">
              <a:solidFill>
                <a:srgbClr val="FF0000"/>
              </a:solidFill>
              <a:latin typeface="微软雅黑" panose="020B0503020204020204" pitchFamily="34" charset="-122"/>
              <a:ea typeface="微软雅黑" panose="020B0503020204020204" pitchFamily="34" charset="-122"/>
            </a:endParaRPr>
          </a:p>
        </p:txBody>
      </p:sp>
      <p:pic>
        <p:nvPicPr>
          <p:cNvPr id="9" name="图片 8" descr="http://news.southcn.com/gdnews/areapaper/200402060719_372164.jpg"/>
          <p:cNvPicPr/>
          <p:nvPr/>
        </p:nvPicPr>
        <p:blipFill>
          <a:blip r:embed="rId1" cstate="print"/>
          <a:srcRect/>
          <a:stretch>
            <a:fillRect/>
          </a:stretch>
        </p:blipFill>
        <p:spPr bwMode="auto">
          <a:xfrm>
            <a:off x="6867530" y="1357298"/>
            <a:ext cx="4457707" cy="5072098"/>
          </a:xfrm>
          <a:prstGeom prst="rect">
            <a:avLst/>
          </a:prstGeom>
          <a:noFill/>
          <a:ln w="9525">
            <a:noFill/>
            <a:miter lim="800000"/>
            <a:headEnd/>
            <a:tailEnd/>
          </a:ln>
        </p:spPr>
      </p:pic>
      <p:pic>
        <p:nvPicPr>
          <p:cNvPr id="327682" name="Picture 2" descr="http://www.jnnews.tv/a/10001/www2/2012-09/08/cms_716bc930fae14bc4af44436a6faca974_0152_09_33_20.jpg"/>
          <p:cNvPicPr>
            <a:picLocks noChangeAspect="1" noChangeArrowheads="1"/>
          </p:cNvPicPr>
          <p:nvPr/>
        </p:nvPicPr>
        <p:blipFill>
          <a:blip r:embed="rId2" cstate="print"/>
          <a:srcRect/>
          <a:stretch>
            <a:fillRect/>
          </a:stretch>
        </p:blipFill>
        <p:spPr bwMode="auto">
          <a:xfrm>
            <a:off x="1916878" y="1357298"/>
            <a:ext cx="4740593" cy="5072098"/>
          </a:xfrm>
          <a:prstGeom prst="rect">
            <a:avLst/>
          </a:prstGeom>
          <a:noFill/>
        </p:spPr>
      </p:pic>
    </p:spTree>
  </p:cSld>
  <p:clrMapOvr>
    <a:masterClrMapping/>
  </p:clrMapOvr>
  <p:transition>
    <p:cover dir="d"/>
  </p:transition>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7" name="TextBox 10"/>
          <p:cNvSpPr txBox="1"/>
          <p:nvPr/>
        </p:nvSpPr>
        <p:spPr>
          <a:xfrm>
            <a:off x="1602106" y="1786890"/>
            <a:ext cx="9677400" cy="829945"/>
          </a:xfrm>
          <a:prstGeom prst="rect">
            <a:avLst/>
          </a:prstGeom>
          <a:solidFill>
            <a:schemeClr val="bg1">
              <a:alpha val="70195"/>
            </a:schemeClr>
          </a:solidFill>
          <a:ln w="9525">
            <a:noFill/>
          </a:ln>
        </p:spPr>
        <p:txBody>
          <a:bodyPr>
            <a:spAutoFit/>
          </a:bodyPr>
          <a:lstStyle/>
          <a:p>
            <a:pPr algn="ctr" eaLnBrk="1" hangingPunct="1"/>
            <a:endParaRPr lang="zh-CN" altLang="en-US" sz="4800" b="1" dirty="0">
              <a:solidFill>
                <a:srgbClr val="FF0000"/>
              </a:solidFill>
              <a:latin typeface="Arial" panose="020B0604020202020204" pitchFamily="34" charset="0"/>
            </a:endParaRPr>
          </a:p>
        </p:txBody>
      </p:sp>
      <p:sp>
        <p:nvSpPr>
          <p:cNvPr id="67588" name="矩形 28"/>
          <p:cNvSpPr/>
          <p:nvPr/>
        </p:nvSpPr>
        <p:spPr>
          <a:xfrm>
            <a:off x="910590" y="2910840"/>
            <a:ext cx="10024110" cy="955040"/>
          </a:xfrm>
          <a:prstGeom prst="rect">
            <a:avLst/>
          </a:prstGeom>
          <a:noFill/>
          <a:ln w="9525">
            <a:noFill/>
          </a:ln>
        </p:spPr>
        <p:txBody>
          <a:bodyPr>
            <a:spAutoFit/>
          </a:bodyPr>
          <a:lstStyle/>
          <a:p>
            <a:pPr eaLnBrk="1" hangingPunct="1">
              <a:lnSpc>
                <a:spcPct val="130000"/>
              </a:lnSpc>
            </a:pPr>
            <a:r>
              <a:rPr lang="zh-CN" altLang="en-US" sz="4320" b="1" dirty="0">
                <a:latin typeface="Arial" panose="020B0604020202020204" pitchFamily="34" charset="0"/>
                <a:sym typeface="Wingdings" panose="05000000000000000000" pitchFamily="2" charset="2"/>
              </a:rPr>
              <a:t>    </a:t>
            </a:r>
            <a:endParaRPr lang="en-US" altLang="zh-CN" sz="4320" b="1" dirty="0">
              <a:latin typeface="Arial" panose="020B0604020202020204" pitchFamily="34" charset="0"/>
              <a:sym typeface="Wingdings" panose="05000000000000000000" pitchFamily="2" charset="2"/>
            </a:endParaRPr>
          </a:p>
        </p:txBody>
      </p:sp>
      <p:pic>
        <p:nvPicPr>
          <p:cNvPr id="67589" name="图片 1"/>
          <p:cNvPicPr>
            <a:picLocks noChangeAspect="1"/>
          </p:cNvPicPr>
          <p:nvPr/>
        </p:nvPicPr>
        <p:blipFill>
          <a:blip r:embed="rId1"/>
          <a:stretch>
            <a:fillRect/>
          </a:stretch>
        </p:blipFill>
        <p:spPr>
          <a:xfrm>
            <a:off x="1318260" y="1352550"/>
            <a:ext cx="9555480" cy="5158740"/>
          </a:xfrm>
          <a:prstGeom prst="rect">
            <a:avLst/>
          </a:prstGeom>
          <a:noFill/>
          <a:ln w="9525">
            <a:noFill/>
          </a:ln>
        </p:spPr>
      </p:pic>
      <p:sp>
        <p:nvSpPr>
          <p:cNvPr id="5" name="椭圆 4"/>
          <p:cNvSpPr/>
          <p:nvPr/>
        </p:nvSpPr>
        <p:spPr bwMode="auto">
          <a:xfrm>
            <a:off x="2218055" y="81915"/>
            <a:ext cx="8716645" cy="1071245"/>
          </a:xfrm>
          <a:prstGeom prst="ellipse">
            <a:avLst/>
          </a:prstGeom>
          <a:solidFill>
            <a:schemeClr val="accent3">
              <a:lumMod val="20000"/>
              <a:lumOff val="80000"/>
            </a:schemeClr>
          </a:solidFill>
          <a:ln w="9525" cap="flat" cmpd="sng" algn="ctr">
            <a:solidFill>
              <a:schemeClr val="tx1"/>
            </a:solidFill>
            <a:prstDash val="solid"/>
            <a:round/>
            <a:headEnd type="none" w="med" len="med"/>
            <a:tailEnd type="none" w="med" len="med"/>
          </a:ln>
        </p:spPr>
        <p:txBody>
          <a:bodyPr vert="horz" wrap="square" lIns="109728" tIns="54864" rIns="109728" bIns="54864" numCol="1" rtlCol="0" anchor="t" anchorCtr="0" compatLnSpc="1"/>
          <a:lstStyle/>
          <a:p>
            <a:pPr algn="ctr" eaLnBrk="1" hangingPunct="1"/>
            <a:r>
              <a:rPr lang="zh-CN" altLang="en-US" sz="2400" dirty="0" smtClean="0">
                <a:solidFill>
                  <a:srgbClr val="002060"/>
                </a:solidFill>
              </a:rPr>
              <a:t>职工预防工伤事故，必须</a:t>
            </a:r>
            <a:r>
              <a:rPr kumimoji="0" lang="zh-CN" altLang="en-US" sz="2400" b="0" i="0" u="none" strike="noStrike" cap="none" normalizeH="0" dirty="0" smtClean="0">
                <a:ln>
                  <a:noFill/>
                </a:ln>
                <a:solidFill>
                  <a:srgbClr val="002060"/>
                </a:solidFill>
                <a:effectLst/>
                <a:latin typeface="Arial" panose="020B0604020202020204" pitchFamily="34" charset="0"/>
                <a:ea typeface="宋体" panose="02010600030101010101" pitchFamily="2" charset="-122"/>
              </a:rPr>
              <a:t>牢牢记住如下</a:t>
            </a:r>
            <a:endParaRPr kumimoji="0" lang="zh-CN" altLang="en-US" sz="2400" b="0" i="0" u="none" strike="noStrike" cap="none" normalizeH="0" dirty="0" smtClean="0">
              <a:ln>
                <a:noFill/>
              </a:ln>
              <a:solidFill>
                <a:srgbClr val="002060"/>
              </a:solidFill>
              <a:effectLst/>
              <a:latin typeface="Arial" panose="020B0604020202020204" pitchFamily="34" charset="0"/>
              <a:ea typeface="宋体" panose="02010600030101010101" pitchFamily="2" charset="-122"/>
            </a:endParaRPr>
          </a:p>
          <a:p>
            <a:pPr algn="ctr" eaLnBrk="1" hangingPunct="1"/>
            <a:r>
              <a:rPr kumimoji="0" lang="zh-CN" altLang="en-US" sz="2400" b="0" i="0" u="none" strike="noStrike" cap="none" normalizeH="0" dirty="0" smtClean="0">
                <a:ln>
                  <a:noFill/>
                </a:ln>
                <a:solidFill>
                  <a:srgbClr val="002060"/>
                </a:solidFill>
                <a:effectLst/>
                <a:latin typeface="Arial" panose="020B0604020202020204" pitchFamily="34" charset="0"/>
                <a:ea typeface="宋体" panose="02010600030101010101" pitchFamily="2" charset="-122"/>
              </a:rPr>
              <a:t>安全知识。</a:t>
            </a:r>
            <a:endParaRPr kumimoji="0" lang="zh-CN" altLang="en-US" sz="2400" b="0" i="0" u="none" strike="noStrike" cap="none" normalizeH="0" dirty="0" smtClean="0">
              <a:ln>
                <a:noFill/>
              </a:ln>
              <a:solidFill>
                <a:srgbClr val="002060"/>
              </a:solidFill>
              <a:effectLst/>
              <a:latin typeface="Arial" panose="020B0604020202020204" pitchFamily="34" charset="0"/>
              <a:ea typeface="宋体" panose="02010600030101010101" pitchFamily="2" charset="-122"/>
            </a:endParaRPr>
          </a:p>
        </p:txBody>
      </p:sp>
    </p:spTree>
  </p:cSld>
  <p:clrMapOvr>
    <a:masterClrMapping/>
  </p:clrMapOvr>
  <p:transition>
    <p:cover dir="u"/>
  </p:transition>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20" name="矩形 28"/>
          <p:cNvSpPr>
            <a:spLocks noChangeArrowheads="1"/>
          </p:cNvSpPr>
          <p:nvPr/>
        </p:nvSpPr>
        <p:spPr bwMode="auto">
          <a:xfrm>
            <a:off x="1638300" y="3343276"/>
            <a:ext cx="10197466" cy="1568450"/>
          </a:xfrm>
          <a:prstGeom prst="rect">
            <a:avLst/>
          </a:prstGeom>
          <a:noFill/>
          <a:ln>
            <a:noFill/>
          </a:ln>
        </p:spPr>
        <p:txBody>
          <a:bodyPr>
            <a:spAutoFit/>
          </a:bodyPr>
          <a:lstStyle>
            <a:lvl1pPr algn="l" eaLnBrk="0" hangingPunct="0">
              <a:defRPr>
                <a:solidFill>
                  <a:schemeClr val="tx1"/>
                </a:solidFill>
                <a:latin typeface="Arial" panose="020B0604020202020204" pitchFamily="34" charset="0"/>
                <a:ea typeface="宋体" panose="02010600030101010101" pitchFamily="2" charset="-122"/>
              </a:defRPr>
            </a:lvl1pPr>
            <a:lvl2pPr marL="742950" indent="-285750" algn="l" eaLnBrk="0" hangingPunct="0">
              <a:defRPr>
                <a:solidFill>
                  <a:schemeClr val="tx1"/>
                </a:solidFill>
                <a:latin typeface="Arial" panose="020B0604020202020204" pitchFamily="34" charset="0"/>
                <a:ea typeface="宋体" panose="02010600030101010101" pitchFamily="2" charset="-122"/>
              </a:defRPr>
            </a:lvl2pPr>
            <a:lvl3pPr marL="1143000" indent="-228600" algn="l" eaLnBrk="0" hangingPunct="0">
              <a:defRPr>
                <a:solidFill>
                  <a:schemeClr val="tx1"/>
                </a:solidFill>
                <a:latin typeface="Arial" panose="020B0604020202020204" pitchFamily="34" charset="0"/>
                <a:ea typeface="宋体" panose="02010600030101010101" pitchFamily="2" charset="-122"/>
              </a:defRPr>
            </a:lvl3pPr>
            <a:lvl4pPr marL="1600200" indent="-228600" algn="l" eaLnBrk="0" hangingPunct="0">
              <a:defRPr>
                <a:solidFill>
                  <a:schemeClr val="tx1"/>
                </a:solidFill>
                <a:latin typeface="Arial" panose="020B0604020202020204" pitchFamily="34" charset="0"/>
                <a:ea typeface="宋体" panose="02010600030101010101" pitchFamily="2" charset="-122"/>
              </a:defRPr>
            </a:lvl4pPr>
            <a:lvl5pPr marL="2057400" indent="-228600" algn="l"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25000"/>
              </a:lnSpc>
              <a:spcBef>
                <a:spcPct val="0"/>
              </a:spcBef>
              <a:spcAft>
                <a:spcPct val="0"/>
              </a:spcAft>
              <a:buClrTx/>
              <a:buSzTx/>
              <a:buFont typeface="Arial" panose="020B0604020202020204" pitchFamily="34" charset="0"/>
              <a:buNone/>
              <a:defRPr/>
            </a:pPr>
            <a:r>
              <a:rPr kumimoji="0" lang="zh-CN" altLang="en-US" sz="336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sym typeface="Wingdings" panose="05000000000000000000" pitchFamily="2" charset="2"/>
              </a:rPr>
              <a:t>    </a:t>
            </a:r>
            <a:endParaRPr kumimoji="0" lang="zh-CN" altLang="en-US" sz="2160" b="1" i="0" u="none" strike="noStrike" kern="1200" cap="none" spc="0" normalizeH="0" baseline="0" noProof="0">
              <a:ln>
                <a:noFill/>
              </a:ln>
              <a:solidFill>
                <a:schemeClr val="hlink"/>
              </a:solidFill>
              <a:effectLst>
                <a:outerShdw blurRad="38100" dist="38100" dir="2700000" algn="tl">
                  <a:srgbClr val="C0C0C0"/>
                </a:outerShdw>
              </a:effectLst>
              <a:uLnTx/>
              <a:uFillTx/>
              <a:latin typeface="Arial" panose="020B0604020202020204" pitchFamily="34" charset="0"/>
              <a:ea typeface="宋体" panose="02010600030101010101" pitchFamily="2" charset="-122"/>
              <a:cs typeface="+mn-cs"/>
            </a:endParaRPr>
          </a:p>
          <a:p>
            <a:pPr marL="0" marR="0" lvl="0" indent="0" algn="l" defTabSz="914400" rtl="0" eaLnBrk="1" fontAlgn="base" latinLnBrk="0" hangingPunct="1">
              <a:lnSpc>
                <a:spcPct val="125000"/>
              </a:lnSpc>
              <a:spcBef>
                <a:spcPct val="0"/>
              </a:spcBef>
              <a:spcAft>
                <a:spcPct val="0"/>
              </a:spcAft>
              <a:buClrTx/>
              <a:buSzTx/>
              <a:buFont typeface="Arial" panose="020B0604020202020204" pitchFamily="34" charset="0"/>
              <a:buNone/>
              <a:defRPr/>
            </a:pPr>
            <a:endParaRPr kumimoji="0" lang="zh-CN" altLang="en-US" sz="2160" b="1" i="0" u="none" strike="noStrike" kern="1200" cap="none" spc="0" normalizeH="0" baseline="0" noProof="0">
              <a:ln>
                <a:noFill/>
              </a:ln>
              <a:solidFill>
                <a:schemeClr val="hlink"/>
              </a:solidFill>
              <a:effectLst>
                <a:outerShdw blurRad="38100" dist="38100" dir="2700000" algn="tl">
                  <a:srgbClr val="C0C0C0"/>
                </a:outerShdw>
              </a:effectLst>
              <a:uLnTx/>
              <a:uFillTx/>
              <a:latin typeface="Arial" panose="020B0604020202020204" pitchFamily="34" charset="0"/>
              <a:ea typeface="宋体" panose="02010600030101010101" pitchFamily="2" charset="-122"/>
              <a:cs typeface="+mn-cs"/>
            </a:endParaRPr>
          </a:p>
          <a:p>
            <a:pPr marL="0" marR="0" lvl="0" indent="0" algn="l" defTabSz="914400" rtl="0" eaLnBrk="1" fontAlgn="base" latinLnBrk="0" hangingPunct="1">
              <a:lnSpc>
                <a:spcPct val="125000"/>
              </a:lnSpc>
              <a:spcBef>
                <a:spcPct val="0"/>
              </a:spcBef>
              <a:spcAft>
                <a:spcPct val="0"/>
              </a:spcAft>
              <a:buClrTx/>
              <a:buSzTx/>
              <a:buFont typeface="Arial" panose="020B0604020202020204" pitchFamily="34" charset="0"/>
              <a:buNone/>
              <a:defRPr/>
            </a:pPr>
            <a:endParaRPr kumimoji="0" lang="zh-CN" altLang="en-US" sz="2160" b="1" i="0" u="none" strike="noStrike" kern="1200" cap="none" spc="0" normalizeH="0" baseline="0" noProof="0">
              <a:ln>
                <a:noFill/>
              </a:ln>
              <a:solidFill>
                <a:schemeClr val="hlink"/>
              </a:solidFill>
              <a:effectLst>
                <a:outerShdw blurRad="38100" dist="38100" dir="2700000" algn="tl">
                  <a:srgbClr val="C0C0C0"/>
                </a:outerShdw>
              </a:effectLst>
              <a:uLnTx/>
              <a:uFillTx/>
              <a:latin typeface="Arial" panose="020B0604020202020204" pitchFamily="34" charset="0"/>
              <a:ea typeface="宋体" panose="02010600030101010101" pitchFamily="2" charset="-122"/>
              <a:cs typeface="+mn-cs"/>
            </a:endParaRPr>
          </a:p>
        </p:txBody>
      </p:sp>
      <p:sp>
        <p:nvSpPr>
          <p:cNvPr id="5" name="文本框 4"/>
          <p:cNvSpPr txBox="1"/>
          <p:nvPr/>
        </p:nvSpPr>
        <p:spPr>
          <a:xfrm>
            <a:off x="1798320" y="2407920"/>
            <a:ext cx="8595360" cy="1198880"/>
          </a:xfrm>
          <a:prstGeom prst="rect">
            <a:avLst/>
          </a:prstGeom>
          <a:noFill/>
        </p:spPr>
        <p:txBody>
          <a:bodyPr wrap="square" rtlCol="0" anchor="t">
            <a:spAutoFit/>
          </a:bodyPr>
          <a:lstStyle/>
          <a:p>
            <a:pPr marR="0" algn="ctr" defTabSz="914400" eaLnBrk="1" fontAlgn="auto" hangingPunct="1">
              <a:spcBef>
                <a:spcPts val="0"/>
              </a:spcBef>
              <a:spcAft>
                <a:spcPts val="0"/>
              </a:spcAft>
              <a:buClrTx/>
              <a:buSzTx/>
              <a:buFontTx/>
              <a:defRPr/>
            </a:pPr>
            <a:r>
              <a:rPr lang="zh-CN" altLang="en-US" sz="7200" b="1" noProof="0" dirty="0">
                <a:ln w="19050" cap="rnd">
                  <a:solidFill>
                    <a:schemeClr val="bg1"/>
                  </a:solidFill>
                </a:ln>
                <a:solidFill>
                  <a:srgbClr val="C00000"/>
                </a:solidFill>
                <a:effectLst>
                  <a:outerShdw blurRad="50800" dist="38100" dir="5400000" algn="t" rotWithShape="0">
                    <a:prstClr val="black">
                      <a:alpha val="40000"/>
                    </a:prstClr>
                  </a:outerShdw>
                </a:effectLst>
                <a:latin typeface="黑体" panose="02010609060101010101" pitchFamily="49" charset="-122"/>
                <a:ea typeface="黑体" panose="02010609060101010101" pitchFamily="49" charset="-122"/>
                <a:sym typeface="+mn-ea"/>
              </a:rPr>
              <a:t>健康工作 快乐工作</a:t>
            </a:r>
            <a:endParaRPr lang="zh-CN" altLang="en-US" sz="7200" b="1" noProof="0" dirty="0">
              <a:ln w="19050" cap="rnd">
                <a:solidFill>
                  <a:schemeClr val="bg1"/>
                </a:solidFill>
              </a:ln>
              <a:solidFill>
                <a:srgbClr val="C00000"/>
              </a:solidFill>
              <a:effectLst>
                <a:outerShdw blurRad="50800" dist="38100" dir="5400000" algn="t" rotWithShape="0">
                  <a:prstClr val="black">
                    <a:alpha val="40000"/>
                  </a:prstClr>
                </a:outerShdw>
              </a:effectLst>
              <a:latin typeface="黑体" panose="02010609060101010101" pitchFamily="49" charset="-122"/>
              <a:ea typeface="黑体" panose="02010609060101010101" pitchFamily="49" charset="-122"/>
              <a:sym typeface="+mn-ea"/>
            </a:endParaRPr>
          </a:p>
        </p:txBody>
      </p:sp>
    </p:spTree>
  </p:cSld>
  <p:clrMapOvr>
    <a:masterClrMapping/>
  </p:clrMapOvr>
  <p:transition>
    <p:newsflash/>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1"/>
          <a:stretch>
            <a:fillRect/>
          </a:stretch>
        </p:blipFill>
        <p:spPr>
          <a:xfrm>
            <a:off x="-13970" y="6059170"/>
            <a:ext cx="12215495" cy="816610"/>
          </a:xfrm>
          <a:prstGeom prst="rect">
            <a:avLst/>
          </a:prstGeom>
          <a:noFill/>
          <a:ln w="9525">
            <a:noFill/>
          </a:ln>
        </p:spPr>
      </p:pic>
      <p:sp>
        <p:nvSpPr>
          <p:cNvPr id="6" name="标题 8"/>
          <p:cNvSpPr>
            <a:spLocks noGrp="1"/>
          </p:cNvSpPr>
          <p:nvPr/>
        </p:nvSpPr>
        <p:spPr>
          <a:xfrm>
            <a:off x="1041400" y="698500"/>
            <a:ext cx="9110345" cy="833120"/>
          </a:xfrm>
          <a:prstGeom prst="rect">
            <a:avLst/>
          </a:prstGeom>
          <a:solidFill>
            <a:schemeClr val="accent2">
              <a:lumMod val="20000"/>
              <a:lumOff val="80000"/>
            </a:schemeClr>
          </a:solidFill>
          <a:ln w="9525">
            <a:noFill/>
          </a:ln>
        </p:spPr>
        <p:txBody>
          <a:bodyPr anchor="ct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2pPr>
            <a:lvl3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3pPr>
            <a:lvl4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4pPr>
            <a:lvl5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5pPr>
            <a:lvl6pPr marL="457200"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6pPr>
            <a:lvl7pPr marL="914400"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7pPr>
            <a:lvl8pPr marL="1371600"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8pPr>
            <a:lvl9pPr marL="1828800"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9pPr>
          </a:lstStyle>
          <a:p>
            <a:pPr algn="l"/>
            <a:r>
              <a:rPr lang="zh-CN" altLang="en-US" sz="3200" b="1" dirty="0" smtClean="0">
                <a:solidFill>
                  <a:srgbClr val="7030A0"/>
                </a:solidFill>
                <a:latin typeface="微软雅黑" panose="020B0503020204020204" pitchFamily="34" charset="-122"/>
                <a:ea typeface="微软雅黑" panose="020B0503020204020204" pitchFamily="34" charset="-122"/>
              </a:rPr>
              <a:t>四、怎样当好第一责任人</a:t>
            </a:r>
            <a:endParaRPr lang="zh-CN" altLang="en-US" sz="3200" dirty="0"/>
          </a:p>
        </p:txBody>
      </p:sp>
      <p:sp>
        <p:nvSpPr>
          <p:cNvPr id="8" name="流程图: 决策 7"/>
          <p:cNvSpPr/>
          <p:nvPr/>
        </p:nvSpPr>
        <p:spPr>
          <a:xfrm>
            <a:off x="3933190" y="2067560"/>
            <a:ext cx="4583430" cy="2930525"/>
          </a:xfrm>
          <a:prstGeom prst="flowChartDecision">
            <a:avLst/>
          </a:prstGeom>
          <a:solidFill>
            <a:schemeClr val="accent2">
              <a:lumMod val="20000"/>
              <a:lumOff val="80000"/>
            </a:schemeClr>
          </a:solidFill>
        </p:spPr>
        <p:style>
          <a:lnRef idx="2">
            <a:schemeClr val="accent3">
              <a:shade val="50000"/>
            </a:schemeClr>
          </a:lnRef>
          <a:fillRef idx="1">
            <a:schemeClr val="accent3"/>
          </a:fillRef>
          <a:effectRef idx="0">
            <a:schemeClr val="accent3"/>
          </a:effectRef>
          <a:fontRef idx="minor">
            <a:schemeClr val="lt1"/>
          </a:fontRef>
        </p:style>
        <p:txBody>
          <a:bodyPr lIns="91436" tIns="45718" rIns="91436" bIns="45718" anchor="ctr"/>
          <a:p>
            <a:pPr>
              <a:defRPr/>
            </a:pPr>
            <a:r>
              <a:rPr lang="en-US" altLang="zh-CN" sz="2800" b="1" dirty="0" smtClean="0">
                <a:solidFill>
                  <a:schemeClr val="tx1"/>
                </a:solidFill>
                <a:effectLst>
                  <a:outerShdw blurRad="38100" dist="38100" dir="2700000" algn="tl">
                    <a:srgbClr val="C0C0C0"/>
                  </a:outerShdw>
                </a:effectLst>
                <a:latin typeface="微软雅黑" panose="020B0503020204020204" pitchFamily="34" charset="-122"/>
                <a:ea typeface="黑体" panose="02010609060101010101" pitchFamily="49" charset="-122"/>
                <a:sym typeface="Wingdings" panose="05000000000000000000" pitchFamily="2" charset="2"/>
              </a:rPr>
              <a:t>1</a:t>
            </a:r>
            <a:r>
              <a:rPr lang="zh-CN" altLang="en-US" sz="2800" b="1" dirty="0" smtClean="0">
                <a:solidFill>
                  <a:schemeClr val="tx1"/>
                </a:solidFill>
                <a:effectLst>
                  <a:outerShdw blurRad="38100" dist="38100" dir="2700000" algn="tl">
                    <a:srgbClr val="C0C0C0"/>
                  </a:outerShdw>
                </a:effectLst>
                <a:latin typeface="微软雅黑" panose="020B0503020204020204" pitchFamily="34" charset="-122"/>
                <a:ea typeface="黑体" panose="02010609060101010101" pitchFamily="49" charset="-122"/>
                <a:sym typeface="Wingdings" panose="05000000000000000000" pitchFamily="2" charset="2"/>
              </a:rPr>
              <a:t>、学好安全生产法</a:t>
            </a:r>
            <a:endParaRPr lang="en-US" altLang="zh-CN" sz="2800" b="1" dirty="0" smtClean="0">
              <a:solidFill>
                <a:schemeClr val="tx1"/>
              </a:solidFill>
              <a:effectLst>
                <a:outerShdw blurRad="38100" dist="38100" dir="2700000" algn="tl">
                  <a:srgbClr val="C0C0C0"/>
                </a:outerShdw>
              </a:effectLst>
              <a:latin typeface="微软雅黑" panose="020B0503020204020204" pitchFamily="34" charset="-122"/>
              <a:ea typeface="黑体" panose="02010609060101010101" pitchFamily="49" charset="-122"/>
              <a:sym typeface="Wingdings" panose="05000000000000000000" pitchFamily="2" charset="2"/>
            </a:endParaRPr>
          </a:p>
          <a:p>
            <a:pPr>
              <a:defRPr/>
            </a:pPr>
            <a:endParaRPr lang="en-US" altLang="zh-CN" sz="2800" b="1" i="1" dirty="0" smtClean="0">
              <a:solidFill>
                <a:schemeClr val="tx1"/>
              </a:solidFill>
              <a:effectLst>
                <a:outerShdw blurRad="38100" dist="38100" dir="2700000" algn="tl">
                  <a:srgbClr val="C0C0C0"/>
                </a:outerShdw>
              </a:effectLst>
              <a:latin typeface="微软雅黑" panose="020B0503020204020204" pitchFamily="34" charset="-122"/>
              <a:ea typeface="黑体" panose="02010609060101010101" pitchFamily="49" charset="-122"/>
              <a:sym typeface="Wingdings" panose="05000000000000000000" pitchFamily="2" charset="2"/>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32" name="Rectangle 5"/>
          <p:cNvSpPr>
            <a:spLocks noGrp="1" noChangeArrowheads="1"/>
          </p:cNvSpPr>
          <p:nvPr>
            <p:ph type="body" sz="half" idx="1"/>
          </p:nvPr>
        </p:nvSpPr>
        <p:spPr>
          <a:xfrm>
            <a:off x="1068705" y="1610360"/>
            <a:ext cx="9526270" cy="4815840"/>
          </a:xfrm>
          <a:solidFill>
            <a:schemeClr val="accent2">
              <a:lumMod val="20000"/>
              <a:lumOff val="80000"/>
            </a:schemeClr>
          </a:solidFill>
        </p:spPr>
        <p:txBody>
          <a:bodyPr lIns="85587" tIns="42794" rIns="85587" bIns="42794" rtlCol="0">
            <a:normAutofit fontScale="25000" lnSpcReduction="20000"/>
          </a:bodyPr>
          <a:lstStyle/>
          <a:p>
            <a:pPr marL="365760" indent="-255905">
              <a:lnSpc>
                <a:spcPct val="150000"/>
              </a:lnSpc>
              <a:spcBef>
                <a:spcPts val="0"/>
              </a:spcBef>
              <a:buNone/>
              <a:defRPr/>
            </a:pPr>
            <a:r>
              <a:rPr lang="en-US" altLang="zh-CN" sz="9600" b="1" dirty="0" smtClean="0">
                <a:solidFill>
                  <a:srgbClr val="FF0000"/>
                </a:solidFill>
                <a:effectLst>
                  <a:outerShdw blurRad="38100" dist="38100" dir="2700000" algn="tl">
                    <a:srgbClr val="C0C0C0"/>
                  </a:outerShdw>
                </a:effectLst>
                <a:latin typeface="微软雅黑" panose="020B0503020204020204" pitchFamily="34" charset="-122"/>
                <a:ea typeface="黑体" panose="02010609060101010101" pitchFamily="49" charset="-122"/>
                <a:sym typeface="Wingdings" panose="05000000000000000000" pitchFamily="2" charset="2"/>
              </a:rPr>
              <a:t>   1</a:t>
            </a:r>
            <a:r>
              <a:rPr lang="zh-CN" altLang="en-US" sz="9600" b="1" dirty="0" smtClean="0">
                <a:solidFill>
                  <a:srgbClr val="FF0000"/>
                </a:solidFill>
                <a:effectLst>
                  <a:outerShdw blurRad="38100" dist="38100" dir="2700000" algn="tl">
                    <a:srgbClr val="C0C0C0"/>
                  </a:outerShdw>
                </a:effectLst>
                <a:latin typeface="微软雅黑" panose="020B0503020204020204" pitchFamily="34" charset="-122"/>
                <a:ea typeface="黑体" panose="02010609060101010101" pitchFamily="49" charset="-122"/>
                <a:sym typeface="Wingdings" panose="05000000000000000000" pitchFamily="2" charset="2"/>
              </a:rPr>
              <a:t>、学好安全生产法</a:t>
            </a:r>
            <a:endParaRPr lang="zh-CN" altLang="zh-CN" sz="9600" dirty="0" smtClean="0"/>
          </a:p>
          <a:p>
            <a:pPr marL="365760" indent="-255905">
              <a:lnSpc>
                <a:spcPct val="200000"/>
              </a:lnSpc>
              <a:buNone/>
              <a:defRPr/>
            </a:pPr>
            <a:r>
              <a:rPr lang="en-US" altLang="zh-CN" sz="9600" b="1" dirty="0" smtClean="0">
                <a:solidFill>
                  <a:srgbClr val="FF0000"/>
                </a:solidFill>
                <a:latin typeface="+mj-ea"/>
                <a:ea typeface="+mj-ea"/>
              </a:rPr>
              <a:t>  </a:t>
            </a:r>
            <a:r>
              <a:rPr lang="zh-CN" altLang="en-US" sz="9600" b="1" dirty="0" smtClean="0">
                <a:solidFill>
                  <a:srgbClr val="FF0000"/>
                </a:solidFill>
                <a:latin typeface="+mj-ea"/>
                <a:ea typeface="+mj-ea"/>
              </a:rPr>
              <a:t>第一章 </a:t>
            </a:r>
            <a:r>
              <a:rPr lang="zh-CN" altLang="en-US" sz="9600" b="1" dirty="0" smtClean="0">
                <a:latin typeface="+mj-ea"/>
                <a:ea typeface="+mj-ea"/>
              </a:rPr>
              <a:t>准则；</a:t>
            </a:r>
            <a:endParaRPr lang="en-US" altLang="zh-CN" sz="9600" b="1" dirty="0" smtClean="0">
              <a:latin typeface="+mj-ea"/>
              <a:ea typeface="+mj-ea"/>
            </a:endParaRPr>
          </a:p>
          <a:p>
            <a:pPr marL="365760" indent="-255905">
              <a:lnSpc>
                <a:spcPct val="200000"/>
              </a:lnSpc>
              <a:buNone/>
              <a:defRPr/>
            </a:pPr>
            <a:r>
              <a:rPr lang="en-US" altLang="zh-CN" sz="9600" b="1" dirty="0" smtClean="0">
                <a:solidFill>
                  <a:srgbClr val="FF0000"/>
                </a:solidFill>
                <a:latin typeface="+mj-ea"/>
                <a:ea typeface="+mj-ea"/>
              </a:rPr>
              <a:t>  </a:t>
            </a:r>
            <a:r>
              <a:rPr lang="zh-CN" altLang="en-US" sz="9600" b="1" dirty="0" smtClean="0">
                <a:solidFill>
                  <a:srgbClr val="FF0000"/>
                </a:solidFill>
                <a:latin typeface="+mj-ea"/>
                <a:ea typeface="+mj-ea"/>
              </a:rPr>
              <a:t>第二章 </a:t>
            </a:r>
            <a:r>
              <a:rPr lang="zh-CN" altLang="en-US" sz="9600" b="1" dirty="0" smtClean="0"/>
              <a:t>生产经营单位的安全生产保障；</a:t>
            </a:r>
            <a:endParaRPr lang="zh-CN" altLang="en-US" sz="9600" b="1" dirty="0" smtClean="0"/>
          </a:p>
          <a:p>
            <a:pPr marL="365760" indent="-255905">
              <a:lnSpc>
                <a:spcPct val="200000"/>
              </a:lnSpc>
              <a:buNone/>
              <a:defRPr/>
            </a:pPr>
            <a:r>
              <a:rPr lang="zh-CN" altLang="en-US" sz="9600" b="1" dirty="0" smtClean="0"/>
              <a:t>   </a:t>
            </a:r>
            <a:r>
              <a:rPr lang="en-US" altLang="zh-CN" sz="9600" b="1" dirty="0" smtClean="0"/>
              <a:t> </a:t>
            </a:r>
            <a:r>
              <a:rPr lang="zh-CN" altLang="en-US" sz="9600" b="1" dirty="0" smtClean="0">
                <a:solidFill>
                  <a:srgbClr val="FF0000"/>
                </a:solidFill>
              </a:rPr>
              <a:t>第三章</a:t>
            </a:r>
            <a:r>
              <a:rPr lang="zh-CN" altLang="en-US" sz="9600" b="1" dirty="0" smtClean="0"/>
              <a:t>   从业人员的安全生产权利义务；</a:t>
            </a:r>
            <a:endParaRPr lang="en-US" altLang="zh-CN" sz="9600" b="1" dirty="0" smtClean="0"/>
          </a:p>
          <a:p>
            <a:pPr marL="365760" indent="-255905">
              <a:lnSpc>
                <a:spcPct val="200000"/>
              </a:lnSpc>
              <a:buNone/>
              <a:defRPr/>
            </a:pPr>
            <a:r>
              <a:rPr lang="zh-CN" altLang="en-US" sz="9600" b="1" dirty="0" smtClean="0">
                <a:solidFill>
                  <a:srgbClr val="FF0000"/>
                </a:solidFill>
              </a:rPr>
              <a:t>   </a:t>
            </a:r>
            <a:r>
              <a:rPr lang="en-US" altLang="zh-CN" sz="9600" b="1" dirty="0" smtClean="0">
                <a:solidFill>
                  <a:srgbClr val="FF0000"/>
                </a:solidFill>
              </a:rPr>
              <a:t> </a:t>
            </a:r>
            <a:r>
              <a:rPr lang="zh-CN" altLang="en-US" sz="9600" b="1" dirty="0" smtClean="0">
                <a:solidFill>
                  <a:srgbClr val="FF0000"/>
                </a:solidFill>
              </a:rPr>
              <a:t>第五章</a:t>
            </a:r>
            <a:r>
              <a:rPr lang="en-US" altLang="zh-CN" sz="9600" b="1" dirty="0" smtClean="0">
                <a:solidFill>
                  <a:srgbClr val="FF0000"/>
                </a:solidFill>
              </a:rPr>
              <a:t>   </a:t>
            </a:r>
            <a:r>
              <a:rPr lang="zh-CN" altLang="en-US" sz="9600" b="1" dirty="0" smtClean="0"/>
              <a:t>生产安全事故的应急救援与调查处理；</a:t>
            </a:r>
            <a:endParaRPr lang="zh-CN" altLang="en-US" sz="9600" dirty="0" smtClean="0"/>
          </a:p>
          <a:p>
            <a:pPr marL="365760" indent="-255905">
              <a:lnSpc>
                <a:spcPct val="200000"/>
              </a:lnSpc>
              <a:buNone/>
              <a:defRPr/>
            </a:pPr>
            <a:r>
              <a:rPr lang="en-US" altLang="zh-CN" sz="9600" b="1" dirty="0" smtClean="0"/>
              <a:t>    </a:t>
            </a:r>
            <a:r>
              <a:rPr lang="zh-CN" altLang="en-US" sz="9600" b="1" dirty="0" smtClean="0">
                <a:solidFill>
                  <a:srgbClr val="FF0000"/>
                </a:solidFill>
              </a:rPr>
              <a:t>第六章</a:t>
            </a:r>
            <a:r>
              <a:rPr lang="en-US" altLang="zh-CN" sz="9600" b="1" dirty="0" smtClean="0">
                <a:solidFill>
                  <a:srgbClr val="FF0000"/>
                </a:solidFill>
              </a:rPr>
              <a:t>   </a:t>
            </a:r>
            <a:r>
              <a:rPr lang="zh-CN" altLang="en-US" sz="9600" b="1" dirty="0" smtClean="0"/>
              <a:t>法律责任。</a:t>
            </a:r>
            <a:endParaRPr lang="zh-CN" altLang="en-US" sz="9600" dirty="0" smtClean="0"/>
          </a:p>
          <a:p>
            <a:pPr marL="365760" indent="-255905">
              <a:lnSpc>
                <a:spcPct val="200000"/>
              </a:lnSpc>
              <a:buNone/>
              <a:defRPr/>
            </a:pPr>
            <a:endParaRPr lang="en-US" altLang="zh-CN" sz="2880" b="1" dirty="0" smtClean="0"/>
          </a:p>
          <a:p>
            <a:pPr marL="365760" indent="-255905">
              <a:lnSpc>
                <a:spcPct val="200000"/>
              </a:lnSpc>
              <a:buNone/>
              <a:defRPr/>
            </a:pPr>
            <a:r>
              <a:rPr lang="en-US" altLang="zh-CN" sz="2880" b="1" dirty="0" smtClean="0"/>
              <a:t>    </a:t>
            </a:r>
            <a:r>
              <a:rPr lang="zh-CN" altLang="en-US" sz="2880" b="1" dirty="0" smtClean="0"/>
              <a:t> </a:t>
            </a:r>
            <a:endParaRPr lang="en-US" altLang="zh-CN" sz="2880" b="1" dirty="0" smtClean="0"/>
          </a:p>
          <a:p>
            <a:pPr marL="365760" indent="-255905">
              <a:lnSpc>
                <a:spcPct val="200000"/>
              </a:lnSpc>
              <a:buNone/>
              <a:defRPr/>
            </a:pPr>
            <a:r>
              <a:rPr lang="en-US" altLang="zh-CN" sz="2880" b="1" dirty="0" smtClean="0">
                <a:solidFill>
                  <a:srgbClr val="FF0000"/>
                </a:solidFill>
                <a:latin typeface="+mj-ea"/>
                <a:ea typeface="+mj-ea"/>
              </a:rPr>
              <a:t>  </a:t>
            </a:r>
            <a:endParaRPr lang="en-US" altLang="zh-CN" sz="2880" b="1" dirty="0" smtClean="0">
              <a:solidFill>
                <a:srgbClr val="FF0000"/>
              </a:solidFill>
              <a:latin typeface="+mj-ea"/>
              <a:ea typeface="+mj-ea"/>
            </a:endParaRPr>
          </a:p>
          <a:p>
            <a:pPr marL="365760" indent="-255905">
              <a:lnSpc>
                <a:spcPct val="200000"/>
              </a:lnSpc>
              <a:buNone/>
              <a:defRPr/>
            </a:pPr>
            <a:endParaRPr lang="en-US" altLang="zh-CN" sz="2880" b="1" dirty="0" smtClean="0">
              <a:solidFill>
                <a:srgbClr val="FF0000"/>
              </a:solidFill>
              <a:latin typeface="+mj-ea"/>
              <a:ea typeface="+mj-ea"/>
            </a:endParaRPr>
          </a:p>
          <a:p>
            <a:pPr marL="365760" indent="-255905">
              <a:lnSpc>
                <a:spcPct val="200000"/>
              </a:lnSpc>
              <a:buNone/>
              <a:defRPr/>
            </a:pPr>
            <a:endParaRPr lang="en-US" altLang="zh-CN" sz="2880" b="1" dirty="0" smtClean="0">
              <a:solidFill>
                <a:srgbClr val="FF0000"/>
              </a:solidFill>
              <a:latin typeface="+mj-ea"/>
              <a:ea typeface="+mj-ea"/>
            </a:endParaRPr>
          </a:p>
          <a:p>
            <a:pPr marL="365760" indent="-255905">
              <a:lnSpc>
                <a:spcPct val="200000"/>
              </a:lnSpc>
              <a:buNone/>
              <a:defRPr/>
            </a:pPr>
            <a:endParaRPr lang="en-US" altLang="zh-CN" sz="2880" b="1" dirty="0" smtClean="0">
              <a:solidFill>
                <a:srgbClr val="FF0000"/>
              </a:solidFill>
              <a:latin typeface="+mj-ea"/>
              <a:ea typeface="+mj-ea"/>
            </a:endParaRPr>
          </a:p>
        </p:txBody>
      </p:sp>
      <p:sp>
        <p:nvSpPr>
          <p:cNvPr id="9" name="标题 8"/>
          <p:cNvSpPr>
            <a:spLocks noGrp="1"/>
          </p:cNvSpPr>
          <p:nvPr>
            <p:ph type="title"/>
          </p:nvPr>
        </p:nvSpPr>
        <p:spPr>
          <a:xfrm>
            <a:off x="986155" y="553085"/>
            <a:ext cx="9035415" cy="909320"/>
          </a:xfrm>
          <a:solidFill>
            <a:schemeClr val="accent2">
              <a:lumMod val="20000"/>
              <a:lumOff val="80000"/>
            </a:schemeClr>
          </a:solidFill>
        </p:spPr>
        <p:txBody>
          <a:bodyPr/>
          <a:lstStyle/>
          <a:p>
            <a:r>
              <a:rPr lang="zh-CN" altLang="en-US" sz="3840" b="1" dirty="0" smtClean="0">
                <a:solidFill>
                  <a:srgbClr val="7030A0"/>
                </a:solidFill>
                <a:latin typeface="微软雅黑" panose="020B0503020204020204" pitchFamily="34" charset="-122"/>
                <a:ea typeface="微软雅黑" panose="020B0503020204020204" pitchFamily="34" charset="-122"/>
              </a:rPr>
              <a:t>四、怎样当好第一责任人</a:t>
            </a:r>
            <a:endParaRPr lang="zh-CN" altLang="en-US" sz="3840" dirty="0"/>
          </a:p>
        </p:txBody>
      </p:sp>
    </p:spTree>
  </p:cSld>
  <p:clrMapOvr>
    <a:masterClrMapping/>
  </p:clrMapOvr>
  <p:transition advTm="98639">
    <p:cove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32" name="Rectangle 5"/>
          <p:cNvSpPr>
            <a:spLocks noGrp="1" noChangeArrowheads="1"/>
          </p:cNvSpPr>
          <p:nvPr>
            <p:ph type="body" sz="half" idx="1"/>
          </p:nvPr>
        </p:nvSpPr>
        <p:spPr>
          <a:xfrm>
            <a:off x="1226185" y="1671320"/>
            <a:ext cx="9525000" cy="4699000"/>
          </a:xfrm>
          <a:solidFill>
            <a:schemeClr val="accent2">
              <a:lumMod val="20000"/>
              <a:lumOff val="80000"/>
            </a:schemeClr>
          </a:solidFill>
        </p:spPr>
        <p:txBody>
          <a:bodyPr lIns="85587" tIns="42794" rIns="85587" bIns="42794" rtlCol="0">
            <a:normAutofit fontScale="25000" lnSpcReduction="20000"/>
          </a:bodyPr>
          <a:lstStyle/>
          <a:p>
            <a:pPr>
              <a:lnSpc>
                <a:spcPct val="170000"/>
              </a:lnSpc>
              <a:buNone/>
            </a:pPr>
            <a:r>
              <a:rPr lang="zh-CN" altLang="en-US" sz="8880" dirty="0" smtClean="0">
                <a:solidFill>
                  <a:schemeClr val="bg1"/>
                </a:solidFill>
              </a:rPr>
              <a:t>  </a:t>
            </a:r>
            <a:r>
              <a:rPr lang="zh-CN" altLang="en-US" sz="8880" b="1" dirty="0" smtClean="0">
                <a:solidFill>
                  <a:schemeClr val="tx1"/>
                </a:solidFill>
              </a:rPr>
              <a:t>第一章  准  则</a:t>
            </a:r>
            <a:endParaRPr lang="en-US" altLang="zh-CN" sz="8880" dirty="0" smtClean="0">
              <a:solidFill>
                <a:schemeClr val="tx1"/>
              </a:solidFill>
            </a:endParaRPr>
          </a:p>
          <a:p>
            <a:pPr>
              <a:lnSpc>
                <a:spcPct val="170000"/>
              </a:lnSpc>
              <a:buNone/>
            </a:pPr>
            <a:r>
              <a:rPr lang="zh-CN" altLang="en-US" sz="8880" dirty="0" smtClean="0">
                <a:solidFill>
                  <a:schemeClr val="tx1"/>
                </a:solidFill>
              </a:rPr>
              <a:t>    第三条　安全生产工作坚持中国共产党的领导。</a:t>
            </a:r>
            <a:endParaRPr lang="zh-CN" altLang="en-US" sz="8880" dirty="0" smtClean="0">
              <a:solidFill>
                <a:schemeClr val="tx1"/>
              </a:solidFill>
            </a:endParaRPr>
          </a:p>
          <a:p>
            <a:pPr>
              <a:lnSpc>
                <a:spcPct val="170000"/>
              </a:lnSpc>
              <a:buNone/>
            </a:pPr>
            <a:r>
              <a:rPr lang="zh-CN" altLang="en-US" sz="8880" dirty="0" smtClean="0">
                <a:solidFill>
                  <a:schemeClr val="tx1"/>
                </a:solidFill>
              </a:rPr>
              <a:t>          </a:t>
            </a:r>
            <a:r>
              <a:rPr lang="zh-CN" altLang="en-US" sz="8880" b="1" dirty="0" smtClean="0">
                <a:solidFill>
                  <a:schemeClr val="tx1"/>
                </a:solidFill>
              </a:rPr>
              <a:t>安全生产工作应当以人为本，坚持人民至上、生命至上，把保护人民生命安全摆在首位，树牢安全发展理念，坚持安全第一、预防为主、综合治理的方针，从源头上防范化解重大安全风险。</a:t>
            </a:r>
            <a:endParaRPr lang="zh-CN" altLang="en-US" sz="8880" b="1" dirty="0" smtClean="0">
              <a:solidFill>
                <a:schemeClr val="tx1"/>
              </a:solidFill>
            </a:endParaRPr>
          </a:p>
          <a:p>
            <a:pPr>
              <a:lnSpc>
                <a:spcPct val="170000"/>
              </a:lnSpc>
              <a:buNone/>
            </a:pPr>
            <a:r>
              <a:rPr lang="zh-CN" altLang="en-US" sz="8880" dirty="0" smtClean="0"/>
              <a:t>            安全生产工作实行管行业必须管安全、管业务必须管安全、管生产经营必须管安全，强化和落实生产经营单位主体责任与政府监管责任，建立生产经营单位负责、职工参与、政府监管、行业自律和社会监督的机制。</a:t>
            </a:r>
            <a:endParaRPr lang="zh-CN" altLang="en-US" sz="8880" dirty="0" smtClean="0"/>
          </a:p>
          <a:p>
            <a:pPr marL="365760" indent="-255905">
              <a:lnSpc>
                <a:spcPct val="150000"/>
              </a:lnSpc>
              <a:spcBef>
                <a:spcPts val="0"/>
              </a:spcBef>
              <a:buNone/>
              <a:defRPr/>
            </a:pPr>
            <a:endParaRPr lang="zh-CN" altLang="en-US" sz="8880" dirty="0" smtClean="0"/>
          </a:p>
          <a:p>
            <a:pPr marL="365760" indent="-255905">
              <a:lnSpc>
                <a:spcPct val="200000"/>
              </a:lnSpc>
              <a:buNone/>
              <a:defRPr/>
            </a:pPr>
            <a:endParaRPr lang="en-US" altLang="zh-CN" sz="2880" b="1" dirty="0" smtClean="0"/>
          </a:p>
          <a:p>
            <a:pPr marL="365760" indent="-255905">
              <a:lnSpc>
                <a:spcPct val="200000"/>
              </a:lnSpc>
              <a:buNone/>
              <a:defRPr/>
            </a:pPr>
            <a:r>
              <a:rPr lang="en-US" altLang="zh-CN" sz="2880" b="1" dirty="0" smtClean="0"/>
              <a:t>    </a:t>
            </a:r>
            <a:r>
              <a:rPr lang="zh-CN" altLang="en-US" sz="2880" b="1" dirty="0" smtClean="0"/>
              <a:t> </a:t>
            </a:r>
            <a:endParaRPr lang="en-US" altLang="zh-CN" sz="2880" b="1" dirty="0" smtClean="0"/>
          </a:p>
          <a:p>
            <a:pPr marL="365760" indent="-255905">
              <a:lnSpc>
                <a:spcPct val="200000"/>
              </a:lnSpc>
              <a:buNone/>
              <a:defRPr/>
            </a:pPr>
            <a:r>
              <a:rPr lang="en-US" altLang="zh-CN" sz="2880" b="1" dirty="0" smtClean="0">
                <a:solidFill>
                  <a:srgbClr val="FF0000"/>
                </a:solidFill>
                <a:latin typeface="+mj-ea"/>
                <a:ea typeface="+mj-ea"/>
              </a:rPr>
              <a:t>  </a:t>
            </a:r>
            <a:endParaRPr lang="en-US" altLang="zh-CN" sz="2880" b="1" dirty="0" smtClean="0">
              <a:solidFill>
                <a:srgbClr val="FF0000"/>
              </a:solidFill>
              <a:latin typeface="+mj-ea"/>
              <a:ea typeface="+mj-ea"/>
            </a:endParaRPr>
          </a:p>
          <a:p>
            <a:pPr marL="365760" indent="-255905">
              <a:lnSpc>
                <a:spcPct val="200000"/>
              </a:lnSpc>
              <a:buNone/>
              <a:defRPr/>
            </a:pPr>
            <a:endParaRPr lang="en-US" altLang="zh-CN" sz="2880" b="1" dirty="0" smtClean="0">
              <a:solidFill>
                <a:srgbClr val="FF0000"/>
              </a:solidFill>
              <a:latin typeface="+mj-ea"/>
              <a:ea typeface="+mj-ea"/>
            </a:endParaRPr>
          </a:p>
          <a:p>
            <a:pPr marL="365760" indent="-255905">
              <a:lnSpc>
                <a:spcPct val="200000"/>
              </a:lnSpc>
              <a:buNone/>
              <a:defRPr/>
            </a:pPr>
            <a:endParaRPr lang="en-US" altLang="zh-CN" sz="2880" b="1" dirty="0" smtClean="0">
              <a:solidFill>
                <a:srgbClr val="FF0000"/>
              </a:solidFill>
              <a:latin typeface="+mj-ea"/>
              <a:ea typeface="+mj-ea"/>
            </a:endParaRPr>
          </a:p>
          <a:p>
            <a:pPr marL="365760" indent="-255905">
              <a:lnSpc>
                <a:spcPct val="200000"/>
              </a:lnSpc>
              <a:buNone/>
              <a:defRPr/>
            </a:pPr>
            <a:endParaRPr lang="en-US" altLang="zh-CN" sz="2880" b="1" dirty="0" smtClean="0">
              <a:solidFill>
                <a:srgbClr val="FF0000"/>
              </a:solidFill>
              <a:latin typeface="+mj-ea"/>
              <a:ea typeface="+mj-ea"/>
            </a:endParaRPr>
          </a:p>
        </p:txBody>
      </p:sp>
      <p:sp>
        <p:nvSpPr>
          <p:cNvPr id="9" name="标题 8"/>
          <p:cNvSpPr>
            <a:spLocks noGrp="1"/>
          </p:cNvSpPr>
          <p:nvPr>
            <p:ph type="title"/>
          </p:nvPr>
        </p:nvSpPr>
        <p:spPr>
          <a:xfrm>
            <a:off x="1141730" y="603885"/>
            <a:ext cx="9256395" cy="821690"/>
          </a:xfrm>
          <a:solidFill>
            <a:schemeClr val="accent2">
              <a:lumMod val="20000"/>
              <a:lumOff val="80000"/>
            </a:schemeClr>
          </a:solidFill>
        </p:spPr>
        <p:txBody>
          <a:bodyPr/>
          <a:lstStyle/>
          <a:p>
            <a:r>
              <a:rPr lang="zh-CN" altLang="en-US" sz="3840" b="1" dirty="0" smtClean="0">
                <a:solidFill>
                  <a:srgbClr val="7030A0"/>
                </a:solidFill>
                <a:latin typeface="微软雅黑" panose="020B0503020204020204" pitchFamily="34" charset="-122"/>
                <a:ea typeface="微软雅黑" panose="020B0503020204020204" pitchFamily="34" charset="-122"/>
              </a:rPr>
              <a:t>四、怎样当好第一责任人</a:t>
            </a:r>
            <a:endParaRPr lang="zh-CN" altLang="en-US" sz="3840" dirty="0"/>
          </a:p>
        </p:txBody>
      </p:sp>
    </p:spTree>
  </p:cSld>
  <p:clrMapOvr>
    <a:masterClrMapping/>
  </p:clrMapOvr>
  <p:transition advTm="98639">
    <p:wipe dir="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http://doc.safehoo.com/OfficeDocSource/UploadFiles/2021001/20216/PPT/a8b1a977af4b3c3c_imgsview/a8b1a977af4b3c3c_6.jpg"/>
          <p:cNvPicPr>
            <a:picLocks noChangeAspect="1" noChangeArrowheads="1"/>
          </p:cNvPicPr>
          <p:nvPr/>
        </p:nvPicPr>
        <p:blipFill>
          <a:blip r:embed="rId1"/>
          <a:srcRect/>
          <a:stretch>
            <a:fillRect/>
          </a:stretch>
        </p:blipFill>
        <p:spPr bwMode="auto">
          <a:xfrm>
            <a:off x="1092200" y="728345"/>
            <a:ext cx="10326370" cy="5812790"/>
          </a:xfrm>
          <a:prstGeom prst="rect">
            <a:avLst/>
          </a:prstGeom>
          <a:noFill/>
          <a:ln w="9525">
            <a:noFill/>
            <a:miter lim="800000"/>
            <a:headEnd/>
            <a:tailEnd/>
          </a:ln>
        </p:spPr>
      </p:pic>
    </p:spTree>
  </p:cSld>
  <p:clrMapOvr>
    <a:masterClrMapping/>
  </p:clrMapOvr>
  <p:transition>
    <p:cover dir="u"/>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横卷形 1"/>
          <p:cNvSpPr/>
          <p:nvPr/>
        </p:nvSpPr>
        <p:spPr bwMode="auto">
          <a:xfrm>
            <a:off x="1472565" y="478155"/>
            <a:ext cx="9665335" cy="847725"/>
          </a:xfrm>
          <a:prstGeom prst="horizontalScroll">
            <a:avLst/>
          </a:prstGeom>
          <a:solidFill>
            <a:schemeClr val="accent2">
              <a:lumMod val="40000"/>
              <a:lumOff val="60000"/>
            </a:schemeClr>
          </a:solidFill>
          <a:ln w="9525" cap="flat" cmpd="sng" algn="ctr">
            <a:solidFill>
              <a:schemeClr val="tx1"/>
            </a:solidFill>
            <a:prstDash val="solid"/>
            <a:round/>
            <a:headEnd type="none" w="med" len="med"/>
            <a:tailEnd type="none" w="med" len="med"/>
          </a:ln>
          <a:effectLst/>
        </p:spPr>
        <p:txBody>
          <a:bodyPr/>
          <a:lstStyle/>
          <a:p>
            <a:pPr algn="ctr">
              <a:defRPr/>
            </a:pPr>
            <a:r>
              <a:rPr lang="en-US" altLang="zh-CN" sz="4400" b="1" dirty="0">
                <a:solidFill>
                  <a:srgbClr val="FF0000"/>
                </a:solidFill>
              </a:rPr>
              <a:t>01  </a:t>
            </a:r>
            <a:r>
              <a:rPr lang="zh-CN" altLang="en-US" sz="4400" b="1" dirty="0">
                <a:solidFill>
                  <a:srgbClr val="FF0000"/>
                </a:solidFill>
              </a:rPr>
              <a:t>新  安  全  生  产  法  </a:t>
            </a:r>
            <a:r>
              <a:rPr lang="zh-CN" altLang="en-US" sz="4400" b="1" dirty="0" smtClean="0">
                <a:solidFill>
                  <a:srgbClr val="FF0000"/>
                </a:solidFill>
              </a:rPr>
              <a:t>准  则</a:t>
            </a:r>
            <a:endParaRPr lang="zh-CN" altLang="en-US" sz="4400" b="1" dirty="0">
              <a:solidFill>
                <a:srgbClr val="FF0000"/>
              </a:solidFill>
            </a:endParaRPr>
          </a:p>
        </p:txBody>
      </p:sp>
      <p:pic>
        <p:nvPicPr>
          <p:cNvPr id="8195" name="图片 2" descr="C:\Users\DELL\Documents\WeChat Files\wxid_kvoblr1kovsu22\FileStorage\Temp\100ba7f4e50ddd096dd277a9bc54a598.jpg"/>
          <p:cNvPicPr>
            <a:picLocks noChangeAspect="1" noChangeArrowheads="1"/>
          </p:cNvPicPr>
          <p:nvPr/>
        </p:nvPicPr>
        <p:blipFill>
          <a:blip r:embed="rId1"/>
          <a:srcRect b="11391"/>
          <a:stretch>
            <a:fillRect/>
          </a:stretch>
        </p:blipFill>
        <p:spPr bwMode="auto">
          <a:xfrm>
            <a:off x="1450340" y="1522095"/>
            <a:ext cx="9710420" cy="4994275"/>
          </a:xfrm>
          <a:prstGeom prst="rect">
            <a:avLst/>
          </a:prstGeom>
          <a:noFill/>
          <a:ln w="9525">
            <a:noFill/>
            <a:miter lim="800000"/>
            <a:headEnd/>
            <a:tailEnd/>
          </a:ln>
        </p:spPr>
      </p:pic>
    </p:spTree>
  </p:cSld>
  <p:clrMapOvr>
    <a:masterClrMapping/>
  </p:clrMapOvr>
  <p:transition>
    <p:cover dir="u"/>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http://doc.safehoo.com/OfficeDocSource/UploadFiles/2021001/20216/PPT/a8b1a977af4b3c3c_imgsview/a8b1a977af4b3c3c_8.jpg"/>
          <p:cNvPicPr>
            <a:picLocks noChangeAspect="1" noChangeArrowheads="1"/>
          </p:cNvPicPr>
          <p:nvPr/>
        </p:nvPicPr>
        <p:blipFill>
          <a:blip r:embed="rId1"/>
          <a:srcRect/>
          <a:stretch>
            <a:fillRect/>
          </a:stretch>
        </p:blipFill>
        <p:spPr bwMode="auto">
          <a:xfrm>
            <a:off x="1012190" y="719455"/>
            <a:ext cx="10168255" cy="5723255"/>
          </a:xfrm>
          <a:prstGeom prst="rect">
            <a:avLst/>
          </a:prstGeom>
          <a:noFill/>
          <a:ln w="9525">
            <a:noFill/>
            <a:miter lim="800000"/>
            <a:headEnd/>
            <a:tailEnd/>
          </a:ln>
        </p:spPr>
      </p:pic>
    </p:spTree>
  </p:cSld>
  <p:clrMapOvr>
    <a:masterClrMapping/>
  </p:clrMapOvr>
  <p:transition>
    <p:push dir="u"/>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横卷形 1"/>
          <p:cNvSpPr/>
          <p:nvPr/>
        </p:nvSpPr>
        <p:spPr bwMode="auto">
          <a:xfrm>
            <a:off x="1261745" y="520700"/>
            <a:ext cx="9940925" cy="973455"/>
          </a:xfrm>
          <a:prstGeom prst="horizontalScroll">
            <a:avLst/>
          </a:prstGeom>
          <a:solidFill>
            <a:schemeClr val="accent2">
              <a:lumMod val="40000"/>
              <a:lumOff val="60000"/>
            </a:schemeClr>
          </a:solidFill>
          <a:ln w="9525" cap="flat" cmpd="sng" algn="ctr">
            <a:solidFill>
              <a:schemeClr val="tx1"/>
            </a:solidFill>
            <a:prstDash val="solid"/>
            <a:round/>
            <a:headEnd type="none" w="med" len="med"/>
            <a:tailEnd type="none" w="med" len="med"/>
          </a:ln>
          <a:effectLst/>
        </p:spPr>
        <p:txBody>
          <a:bodyPr/>
          <a:lstStyle/>
          <a:p>
            <a:pPr algn="ctr">
              <a:defRPr/>
            </a:pPr>
            <a:r>
              <a:rPr lang="en-US" altLang="zh-CN" sz="4800" b="1" dirty="0">
                <a:solidFill>
                  <a:srgbClr val="FF0000"/>
                </a:solidFill>
              </a:rPr>
              <a:t>01  </a:t>
            </a:r>
            <a:r>
              <a:rPr lang="zh-CN" altLang="en-US" sz="4800" b="1" dirty="0">
                <a:solidFill>
                  <a:srgbClr val="FF0000"/>
                </a:solidFill>
              </a:rPr>
              <a:t>新  安  全  生  产  法  </a:t>
            </a:r>
            <a:r>
              <a:rPr lang="zh-CN" altLang="en-US" sz="4800" b="1" dirty="0" smtClean="0">
                <a:solidFill>
                  <a:srgbClr val="FF0000"/>
                </a:solidFill>
              </a:rPr>
              <a:t>准  则</a:t>
            </a:r>
            <a:endParaRPr lang="zh-CN" altLang="en-US" sz="4800" b="1" dirty="0">
              <a:solidFill>
                <a:srgbClr val="FF0000"/>
              </a:solidFill>
            </a:endParaRPr>
          </a:p>
        </p:txBody>
      </p:sp>
      <p:pic>
        <p:nvPicPr>
          <p:cNvPr id="10243" name="图片 2" descr="C:\Users\DELL\Documents\WeChat Files\wxid_kvoblr1kovsu22\FileStorage\Temp\941c406e2eba9727633f898381a706de.jpg"/>
          <p:cNvPicPr>
            <a:picLocks noChangeAspect="1" noChangeArrowheads="1"/>
          </p:cNvPicPr>
          <p:nvPr/>
        </p:nvPicPr>
        <p:blipFill>
          <a:blip r:embed="rId1"/>
          <a:srcRect b="10221"/>
          <a:stretch>
            <a:fillRect/>
          </a:stretch>
        </p:blipFill>
        <p:spPr bwMode="auto">
          <a:xfrm>
            <a:off x="1261745" y="1494155"/>
            <a:ext cx="9183370" cy="4841240"/>
          </a:xfrm>
          <a:prstGeom prst="rect">
            <a:avLst/>
          </a:prstGeom>
          <a:noFill/>
          <a:ln w="9525">
            <a:noFill/>
            <a:miter lim="800000"/>
            <a:headEnd/>
            <a:tailEnd/>
          </a:ln>
        </p:spPr>
      </p:pic>
      <p:sp>
        <p:nvSpPr>
          <p:cNvPr id="4" name="减号 3"/>
          <p:cNvSpPr/>
          <p:nvPr/>
        </p:nvSpPr>
        <p:spPr bwMode="auto">
          <a:xfrm>
            <a:off x="2086610" y="1270635"/>
            <a:ext cx="9519285" cy="1097280"/>
          </a:xfrm>
          <a:prstGeom prst="mathMinus">
            <a:avLst/>
          </a:prstGeom>
          <a:gradFill>
            <a:gsLst>
              <a:gs pos="0">
                <a:srgbClr val="FE4444"/>
              </a:gs>
              <a:gs pos="100000">
                <a:srgbClr val="832B2B"/>
              </a:gs>
            </a:gsLst>
            <a:lin scaled="0"/>
          </a:gradFill>
          <a:ln w="9525" cap="flat" cmpd="sng" algn="ctr">
            <a:solidFill>
              <a:schemeClr val="tx1"/>
            </a:solidFill>
            <a:prstDash val="solid"/>
            <a:round/>
            <a:headEnd type="none" w="med" len="med"/>
            <a:tailEnd type="none" w="med" len="med"/>
          </a:ln>
        </p:spPr>
        <p:txBody>
          <a:bodyPr vert="horz" wrap="square" lIns="109728" tIns="54864" rIns="109728" bIns="54864" numCol="1" rtlCol="0" anchor="t" anchorCtr="0" compatLnSpc="1"/>
          <a:lstStyle/>
          <a:p>
            <a:pPr marL="0" marR="0" indent="0" algn="ctr" defTabSz="914400" rtl="0" eaLnBrk="1" fontAlgn="base" latinLnBrk="0" hangingPunct="1">
              <a:lnSpc>
                <a:spcPct val="100000"/>
              </a:lnSpc>
              <a:spcBef>
                <a:spcPct val="0"/>
              </a:spcBef>
              <a:spcAft>
                <a:spcPct val="0"/>
              </a:spcAft>
              <a:buClrTx/>
              <a:buSzTx/>
              <a:buFontTx/>
              <a:buNone/>
            </a:pPr>
            <a:endParaRPr kumimoji="0" lang="zh-CN" altLang="en-US" sz="1200" b="0"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p:txBody>
      </p:sp>
    </p:spTree>
  </p:cSld>
  <p:clrMapOvr>
    <a:masterClrMapping/>
  </p:clrMapOvr>
  <p:transition>
    <p:push/>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1"/>
          <a:stretch>
            <a:fillRect/>
          </a:stretch>
        </p:blipFill>
        <p:spPr>
          <a:xfrm>
            <a:off x="596742" y="5283517"/>
            <a:ext cx="10994231" cy="1247299"/>
          </a:xfrm>
          <a:prstGeom prst="rect">
            <a:avLst/>
          </a:prstGeom>
          <a:noFill/>
          <a:ln w="9525">
            <a:noFill/>
          </a:ln>
        </p:spPr>
      </p:pic>
      <p:sp>
        <p:nvSpPr>
          <p:cNvPr id="15" name="矩形 46"/>
          <p:cNvSpPr/>
          <p:nvPr/>
        </p:nvSpPr>
        <p:spPr>
          <a:xfrm>
            <a:off x="1170432" y="663702"/>
            <a:ext cx="9872472" cy="847725"/>
          </a:xfrm>
          <a:prstGeom prst="rect">
            <a:avLst/>
          </a:prstGeom>
          <a:noFill/>
          <a:ln w="9525">
            <a:noFill/>
          </a:ln>
        </p:spPr>
        <p:txBody>
          <a:bodyPr wrap="square" lIns="109724" tIns="54861" rIns="109724" bIns="54861">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ctr">
              <a:lnSpc>
                <a:spcPct val="100000"/>
              </a:lnSpc>
              <a:spcBef>
                <a:spcPct val="20000"/>
              </a:spcBef>
              <a:buNone/>
            </a:pPr>
            <a:r>
              <a:rPr lang="zh-CN" altLang="en-US" sz="4800" b="1" dirty="0" smtClean="0">
                <a:solidFill>
                  <a:srgbClr val="FF0000"/>
                </a:solidFill>
                <a:effectLst>
                  <a:outerShdw blurRad="38100" dist="38100" dir="2700000" algn="tl">
                    <a:srgbClr val="C0C0C0"/>
                  </a:outerShdw>
                </a:effectLst>
                <a:latin typeface="方正粗黑宋简体" pitchFamily="2" charset="-122"/>
                <a:ea typeface="方正粗黑宋简体" pitchFamily="2" charset="-122"/>
                <a:sym typeface="Wingdings" panose="05000000000000000000" pitchFamily="2" charset="2"/>
              </a:rPr>
              <a:t>安全生产月活动主题培训内容</a:t>
            </a:r>
            <a:endParaRPr lang="zh-CN" altLang="en-US" sz="4800" b="1" dirty="0" smtClean="0">
              <a:solidFill>
                <a:srgbClr val="FF0000"/>
              </a:solidFill>
              <a:effectLst>
                <a:outerShdw blurRad="38100" dist="38100" dir="2700000" algn="tl">
                  <a:srgbClr val="C0C0C0"/>
                </a:outerShdw>
              </a:effectLst>
              <a:latin typeface="方正粗黑宋简体" pitchFamily="2" charset="-122"/>
              <a:ea typeface="方正粗黑宋简体" pitchFamily="2" charset="-122"/>
              <a:sym typeface="Wingdings" panose="05000000000000000000" pitchFamily="2" charset="2"/>
            </a:endParaRPr>
          </a:p>
        </p:txBody>
      </p:sp>
      <p:sp>
        <p:nvSpPr>
          <p:cNvPr id="12" name="矩形 11"/>
          <p:cNvSpPr/>
          <p:nvPr/>
        </p:nvSpPr>
        <p:spPr>
          <a:xfrm>
            <a:off x="1233107" y="1455040"/>
            <a:ext cx="9469183" cy="3967480"/>
          </a:xfrm>
          <a:prstGeom prst="rect">
            <a:avLst/>
          </a:prstGeom>
          <a:noFill/>
          <a:ln w="9525">
            <a:noFill/>
          </a:ln>
        </p:spPr>
        <p:txBody>
          <a:bodyPr wrap="square">
            <a:spAutoFit/>
          </a:bodyPr>
          <a:p>
            <a:pPr marL="457200" indent="-457200">
              <a:lnSpc>
                <a:spcPct val="150000"/>
              </a:lnSpc>
            </a:pPr>
            <a:r>
              <a:rPr lang="en-US" altLang="zh-CN" sz="1980" b="1" dirty="0" smtClean="0">
                <a:solidFill>
                  <a:srgbClr val="7030A0"/>
                </a:solidFill>
                <a:latin typeface="微软雅黑" panose="020B0503020204020204" pitchFamily="34" charset="-122"/>
                <a:ea typeface="微软雅黑" panose="020B0503020204020204" pitchFamily="34" charset="-122"/>
                <a:sym typeface="+mn-ea"/>
              </a:rPr>
              <a:t>       </a:t>
            </a:r>
            <a:r>
              <a:rPr lang="zh-CN" altLang="en-US" sz="3360" b="1" dirty="0" smtClean="0">
                <a:solidFill>
                  <a:srgbClr val="7030A0"/>
                </a:solidFill>
                <a:latin typeface="微软雅黑" panose="020B0503020204020204" pitchFamily="34" charset="-122"/>
                <a:ea typeface="微软雅黑" panose="020B0503020204020204" pitchFamily="34" charset="-122"/>
                <a:sym typeface="+mn-ea"/>
              </a:rPr>
              <a:t>一、</a:t>
            </a:r>
            <a:r>
              <a:rPr lang="en-US" altLang="zh-CN" sz="3360" b="1" dirty="0" smtClean="0">
                <a:solidFill>
                  <a:srgbClr val="7030A0"/>
                </a:solidFill>
                <a:latin typeface="微软雅黑" panose="020B0503020204020204" pitchFamily="34" charset="-122"/>
                <a:ea typeface="微软雅黑" panose="020B0503020204020204" pitchFamily="34" charset="-122"/>
                <a:sym typeface="+mn-ea"/>
              </a:rPr>
              <a:t>2022</a:t>
            </a:r>
            <a:r>
              <a:rPr lang="zh-CN" altLang="en-US" sz="3360" b="1" dirty="0" smtClean="0">
                <a:solidFill>
                  <a:srgbClr val="7030A0"/>
                </a:solidFill>
                <a:latin typeface="微软雅黑" panose="020B0503020204020204" pitchFamily="34" charset="-122"/>
                <a:ea typeface="微软雅黑" panose="020B0503020204020204" pitchFamily="34" charset="-122"/>
                <a:sym typeface="+mn-ea"/>
              </a:rPr>
              <a:t>年</a:t>
            </a:r>
            <a:r>
              <a:rPr lang="en-US" altLang="zh-CN" sz="3360" b="1" dirty="0" smtClean="0">
                <a:solidFill>
                  <a:srgbClr val="7030A0"/>
                </a:solidFill>
                <a:latin typeface="微软雅黑" panose="020B0503020204020204" pitchFamily="34" charset="-122"/>
                <a:ea typeface="微软雅黑" panose="020B0503020204020204" pitchFamily="34" charset="-122"/>
                <a:sym typeface="+mn-ea"/>
              </a:rPr>
              <a:t> </a:t>
            </a:r>
            <a:r>
              <a:rPr lang="zh-CN" altLang="en-US" sz="3360" b="1" dirty="0" smtClean="0">
                <a:solidFill>
                  <a:srgbClr val="7030A0"/>
                </a:solidFill>
                <a:latin typeface="微软雅黑" panose="020B0503020204020204" pitchFamily="34" charset="-122"/>
                <a:ea typeface="微软雅黑" panose="020B0503020204020204" pitchFamily="34" charset="-122"/>
                <a:sym typeface="+mn-ea"/>
              </a:rPr>
              <a:t>安全生产月活动主题是什么；</a:t>
            </a:r>
            <a:endParaRPr lang="en-US" altLang="zh-CN" sz="3360" b="1" dirty="0" smtClean="0">
              <a:solidFill>
                <a:srgbClr val="7030A0"/>
              </a:solidFill>
              <a:latin typeface="微软雅黑" panose="020B0503020204020204" pitchFamily="34" charset="-122"/>
              <a:ea typeface="微软雅黑" panose="020B0503020204020204" pitchFamily="34" charset="-122"/>
            </a:endParaRPr>
          </a:p>
          <a:p>
            <a:pPr marL="457200" indent="-457200">
              <a:lnSpc>
                <a:spcPct val="150000"/>
              </a:lnSpc>
            </a:pPr>
            <a:r>
              <a:rPr lang="en-US" altLang="zh-CN" sz="3360" b="1" dirty="0" smtClean="0">
                <a:solidFill>
                  <a:srgbClr val="7030A0"/>
                </a:solidFill>
                <a:latin typeface="微软雅黑" panose="020B0503020204020204" pitchFamily="34" charset="-122"/>
                <a:ea typeface="微软雅黑" panose="020B0503020204020204" pitchFamily="34" charset="-122"/>
                <a:sym typeface="+mn-ea"/>
              </a:rPr>
              <a:t>    </a:t>
            </a:r>
            <a:r>
              <a:rPr lang="zh-CN" altLang="en-US" sz="3360" b="1" dirty="0" smtClean="0">
                <a:solidFill>
                  <a:srgbClr val="7030A0"/>
                </a:solidFill>
                <a:latin typeface="微软雅黑" panose="020B0503020204020204" pitchFamily="34" charset="-122"/>
                <a:ea typeface="微软雅黑" panose="020B0503020204020204" pitchFamily="34" charset="-122"/>
                <a:sym typeface="+mn-ea"/>
              </a:rPr>
              <a:t>二、为什么要遵守</a:t>
            </a:r>
            <a:r>
              <a:rPr lang="en-US" altLang="zh-CN" sz="3360" b="1" dirty="0" smtClean="0">
                <a:solidFill>
                  <a:srgbClr val="7030A0"/>
                </a:solidFill>
                <a:latin typeface="微软雅黑" panose="020B0503020204020204" pitchFamily="34" charset="-122"/>
                <a:ea typeface="微软雅黑" panose="020B0503020204020204" pitchFamily="34" charset="-122"/>
                <a:sym typeface="+mn-ea"/>
              </a:rPr>
              <a:t>《</a:t>
            </a:r>
            <a:r>
              <a:rPr lang="zh-CN" altLang="en-US" sz="3360" b="1" dirty="0" smtClean="0">
                <a:solidFill>
                  <a:srgbClr val="7030A0"/>
                </a:solidFill>
                <a:latin typeface="微软雅黑" panose="020B0503020204020204" pitchFamily="34" charset="-122"/>
                <a:ea typeface="微软雅黑" panose="020B0503020204020204" pitchFamily="34" charset="-122"/>
                <a:sym typeface="+mn-ea"/>
              </a:rPr>
              <a:t>安全生产法</a:t>
            </a:r>
            <a:r>
              <a:rPr lang="en-US" altLang="zh-CN" sz="3360" b="1" dirty="0" smtClean="0">
                <a:solidFill>
                  <a:srgbClr val="7030A0"/>
                </a:solidFill>
                <a:latin typeface="微软雅黑" panose="020B0503020204020204" pitchFamily="34" charset="-122"/>
                <a:ea typeface="微软雅黑" panose="020B0503020204020204" pitchFamily="34" charset="-122"/>
                <a:sym typeface="+mn-ea"/>
              </a:rPr>
              <a:t>》</a:t>
            </a:r>
            <a:r>
              <a:rPr lang="zh-CN" altLang="en-US" sz="3360" b="1" dirty="0" smtClean="0">
                <a:solidFill>
                  <a:srgbClr val="7030A0"/>
                </a:solidFill>
                <a:latin typeface="微软雅黑" panose="020B0503020204020204" pitchFamily="34" charset="-122"/>
                <a:ea typeface="微软雅黑" panose="020B0503020204020204" pitchFamily="34" charset="-122"/>
                <a:sym typeface="+mn-ea"/>
              </a:rPr>
              <a:t>；</a:t>
            </a:r>
            <a:endParaRPr lang="en-US" altLang="zh-CN" sz="3360" b="1" dirty="0" smtClean="0">
              <a:solidFill>
                <a:srgbClr val="7030A0"/>
              </a:solidFill>
              <a:latin typeface="微软雅黑" panose="020B0503020204020204" pitchFamily="34" charset="-122"/>
              <a:ea typeface="微软雅黑" panose="020B0503020204020204" pitchFamily="34" charset="-122"/>
            </a:endParaRPr>
          </a:p>
          <a:p>
            <a:pPr>
              <a:lnSpc>
                <a:spcPct val="150000"/>
              </a:lnSpc>
              <a:defRPr/>
            </a:pPr>
            <a:r>
              <a:rPr lang="en-US" altLang="zh-CN" sz="3360" b="1" dirty="0" smtClean="0">
                <a:solidFill>
                  <a:srgbClr val="7030A0"/>
                </a:solidFill>
                <a:latin typeface="微软雅黑" panose="020B0503020204020204" pitchFamily="34" charset="-122"/>
                <a:ea typeface="微软雅黑" panose="020B0503020204020204" pitchFamily="34" charset="-122"/>
                <a:sym typeface="+mn-ea"/>
              </a:rPr>
              <a:t>    </a:t>
            </a:r>
            <a:r>
              <a:rPr lang="zh-CN" altLang="en-US" sz="3360" b="1" dirty="0" smtClean="0">
                <a:solidFill>
                  <a:srgbClr val="7030A0"/>
                </a:solidFill>
                <a:latin typeface="微软雅黑" panose="020B0503020204020204" pitchFamily="34" charset="-122"/>
                <a:ea typeface="微软雅黑" panose="020B0503020204020204" pitchFamily="34" charset="-122"/>
                <a:sym typeface="+mn-ea"/>
              </a:rPr>
              <a:t>三、第一责任人是谁；</a:t>
            </a:r>
            <a:endParaRPr lang="zh-CN" altLang="en-US" sz="3360" b="1" dirty="0" smtClean="0">
              <a:solidFill>
                <a:srgbClr val="7030A0"/>
              </a:solidFill>
              <a:latin typeface="微软雅黑" panose="020B0503020204020204" pitchFamily="34" charset="-122"/>
              <a:ea typeface="微软雅黑" panose="020B0503020204020204" pitchFamily="34" charset="-122"/>
              <a:sym typeface="+mn-ea"/>
            </a:endParaRPr>
          </a:p>
          <a:p>
            <a:pPr>
              <a:lnSpc>
                <a:spcPct val="150000"/>
              </a:lnSpc>
              <a:defRPr/>
            </a:pPr>
            <a:r>
              <a:rPr lang="en-US" altLang="zh-CN" sz="3360" b="1" dirty="0" smtClean="0">
                <a:solidFill>
                  <a:srgbClr val="7030A0"/>
                </a:solidFill>
                <a:latin typeface="微软雅黑" panose="020B0503020204020204" pitchFamily="34" charset="-122"/>
                <a:ea typeface="微软雅黑" panose="020B0503020204020204" pitchFamily="34" charset="-122"/>
                <a:sym typeface="+mn-ea"/>
              </a:rPr>
              <a:t>    </a:t>
            </a:r>
            <a:r>
              <a:rPr lang="zh-CN" altLang="en-US" sz="3360" b="1" dirty="0" smtClean="0">
                <a:solidFill>
                  <a:srgbClr val="7030A0"/>
                </a:solidFill>
                <a:latin typeface="微软雅黑" panose="020B0503020204020204" pitchFamily="34" charset="-122"/>
                <a:ea typeface="微软雅黑" panose="020B0503020204020204" pitchFamily="34" charset="-122"/>
                <a:sym typeface="+mn-ea"/>
              </a:rPr>
              <a:t>四、怎样当好第一责任人；</a:t>
            </a:r>
            <a:endParaRPr lang="en-US" altLang="zh-CN" sz="3360" b="1" dirty="0" smtClean="0">
              <a:solidFill>
                <a:srgbClr val="7030A0"/>
              </a:solidFill>
              <a:latin typeface="微软雅黑" panose="020B0503020204020204" pitchFamily="34" charset="-122"/>
              <a:ea typeface="微软雅黑" panose="020B0503020204020204" pitchFamily="34" charset="-122"/>
            </a:endParaRPr>
          </a:p>
          <a:p>
            <a:pPr>
              <a:lnSpc>
                <a:spcPct val="150000"/>
              </a:lnSpc>
              <a:defRPr/>
            </a:pPr>
            <a:r>
              <a:rPr lang="en-US" altLang="zh-CN" sz="3360" b="1" dirty="0" smtClean="0">
                <a:solidFill>
                  <a:srgbClr val="7030A0"/>
                </a:solidFill>
                <a:latin typeface="微软雅黑" panose="020B0503020204020204" pitchFamily="34" charset="-122"/>
                <a:ea typeface="微软雅黑" panose="020B0503020204020204" pitchFamily="34" charset="-122"/>
                <a:sym typeface="+mn-ea"/>
              </a:rPr>
              <a:t>    </a:t>
            </a:r>
            <a:r>
              <a:rPr lang="zh-CN" altLang="en-US" sz="3360" b="1" dirty="0" smtClean="0">
                <a:solidFill>
                  <a:srgbClr val="7030A0"/>
                </a:solidFill>
                <a:latin typeface="微软雅黑" panose="020B0503020204020204" pitchFamily="34" charset="-122"/>
                <a:ea typeface="微软雅黑" panose="020B0503020204020204" pitchFamily="34" charset="-122"/>
                <a:sym typeface="+mn-ea"/>
              </a:rPr>
              <a:t>五、全员如何预防工伤事故。</a:t>
            </a:r>
            <a:endParaRPr lang="zh-CN" altLang="en-US" sz="3360" dirty="0">
              <a:latin typeface="微软雅黑" panose="020B0503020204020204" pitchFamily="34" charset="-122"/>
              <a:ea typeface="微软雅黑" panose="020B0503020204020204" pitchFamily="34" charset="-122"/>
            </a:endParaRPr>
          </a:p>
        </p:txBody>
      </p:sp>
    </p:spTree>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p:cTn id="11" dur="500" fill="hold"/>
                                        <p:tgtEl>
                                          <p:spTgt spid="12"/>
                                        </p:tgtEl>
                                        <p:attrNameLst>
                                          <p:attrName>ppt_w</p:attrName>
                                        </p:attrNameLst>
                                      </p:cBhvr>
                                      <p:tavLst>
                                        <p:tav tm="0">
                                          <p:val>
                                            <p:fltVal val="0.000000"/>
                                          </p:val>
                                        </p:tav>
                                        <p:tav tm="100000">
                                          <p:val>
                                            <p:strVal val="#ppt_w"/>
                                          </p:val>
                                        </p:tav>
                                      </p:tavLst>
                                    </p:anim>
                                    <p:anim calcmode="lin" valueType="num">
                                      <p:cBhvr>
                                        <p:cTn id="12" dur="500" fill="hold"/>
                                        <p:tgtEl>
                                          <p:spTgt spid="12"/>
                                        </p:tgtEl>
                                        <p:attrNameLst>
                                          <p:attrName>ppt_h</p:attrName>
                                        </p:attrNameLst>
                                      </p:cBhvr>
                                      <p:tavLst>
                                        <p:tav tm="0">
                                          <p:val>
                                            <p:fltVal val="0.000000"/>
                                          </p:val>
                                        </p:tav>
                                        <p:tav tm="100000">
                                          <p:val>
                                            <p:strVal val="#ppt_h"/>
                                          </p:val>
                                        </p:tav>
                                      </p:tavLst>
                                    </p:anim>
                                    <p:animEffect transition="in" filter="fade">
                                      <p:cBhvr>
                                        <p:cTn id="1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横卷形 1"/>
          <p:cNvSpPr/>
          <p:nvPr/>
        </p:nvSpPr>
        <p:spPr bwMode="auto">
          <a:xfrm>
            <a:off x="1033780" y="505460"/>
            <a:ext cx="9606280" cy="986790"/>
          </a:xfrm>
          <a:prstGeom prst="horizontalScroll">
            <a:avLst/>
          </a:prstGeom>
          <a:solidFill>
            <a:schemeClr val="accent2">
              <a:lumMod val="40000"/>
              <a:lumOff val="60000"/>
            </a:schemeClr>
          </a:solidFill>
          <a:ln w="9525" cap="flat" cmpd="sng" algn="ctr">
            <a:solidFill>
              <a:schemeClr val="tx1"/>
            </a:solidFill>
            <a:prstDash val="solid"/>
            <a:round/>
            <a:headEnd type="none" w="med" len="med"/>
            <a:tailEnd type="none" w="med" len="med"/>
          </a:ln>
          <a:effectLst/>
        </p:spPr>
        <p:txBody>
          <a:bodyPr/>
          <a:lstStyle/>
          <a:p>
            <a:pPr algn="ctr">
              <a:defRPr/>
            </a:pPr>
            <a:r>
              <a:rPr lang="en-US" altLang="zh-CN" sz="4800" b="1" dirty="0" smtClean="0">
                <a:solidFill>
                  <a:srgbClr val="FF0000"/>
                </a:solidFill>
              </a:rPr>
              <a:t>02   </a:t>
            </a:r>
            <a:r>
              <a:rPr lang="zh-CN" altLang="en-US" sz="4800" b="1" dirty="0" smtClean="0">
                <a:solidFill>
                  <a:srgbClr val="FF0000"/>
                </a:solidFill>
              </a:rPr>
              <a:t>生产经营单位的安全生产保障</a:t>
            </a:r>
            <a:endParaRPr lang="zh-CN" altLang="en-US" sz="4800" b="1" dirty="0">
              <a:solidFill>
                <a:srgbClr val="FF0000"/>
              </a:solidFill>
            </a:endParaRPr>
          </a:p>
        </p:txBody>
      </p:sp>
      <p:pic>
        <p:nvPicPr>
          <p:cNvPr id="3" name="图片 2" descr="C:\Users\DELL\Documents\WeChat Files\wxid_kvoblr1kovsu22\FileStorage\Temp\3cff6437bc6c74c2ed9a0d1bd03dcd78.jpg"/>
          <p:cNvPicPr>
            <a:picLocks noChangeAspect="1" noChangeArrowheads="1"/>
          </p:cNvPicPr>
          <p:nvPr/>
        </p:nvPicPr>
        <p:blipFill>
          <a:blip r:embed="rId1"/>
          <a:srcRect b="10509"/>
          <a:stretch>
            <a:fillRect/>
          </a:stretch>
        </p:blipFill>
        <p:spPr bwMode="auto">
          <a:xfrm>
            <a:off x="1033780" y="1592580"/>
            <a:ext cx="9606280" cy="4726940"/>
          </a:xfrm>
          <a:prstGeom prst="rect">
            <a:avLst/>
          </a:prstGeom>
          <a:noFill/>
          <a:ln w="9525">
            <a:noFill/>
            <a:miter lim="800000"/>
            <a:headEnd/>
            <a:tailEnd/>
          </a:ln>
        </p:spPr>
      </p:pic>
      <p:sp>
        <p:nvSpPr>
          <p:cNvPr id="4" name="减号 3"/>
          <p:cNvSpPr/>
          <p:nvPr/>
        </p:nvSpPr>
        <p:spPr bwMode="auto">
          <a:xfrm>
            <a:off x="5970905" y="1691640"/>
            <a:ext cx="3887470" cy="991870"/>
          </a:xfrm>
          <a:prstGeom prst="mathMinus">
            <a:avLst/>
          </a:prstGeom>
          <a:gradFill>
            <a:gsLst>
              <a:gs pos="0">
                <a:srgbClr val="E30000"/>
              </a:gs>
              <a:gs pos="100000">
                <a:srgbClr val="760303"/>
              </a:gs>
            </a:gsLst>
            <a:lin scaled="0"/>
          </a:gradFill>
          <a:ln w="9525" cap="flat" cmpd="sng" algn="ctr">
            <a:solidFill>
              <a:schemeClr val="tx1"/>
            </a:solidFill>
            <a:prstDash val="solid"/>
            <a:round/>
            <a:headEnd type="none" w="med" len="med"/>
            <a:tailEnd type="none" w="med" len="med"/>
          </a:ln>
        </p:spPr>
        <p:txBody>
          <a:bodyPr vert="horz" wrap="square" lIns="109728" tIns="54864" rIns="109728" bIns="54864" numCol="1" rtlCol="0" anchor="t" anchorCtr="0" compatLnSpc="1"/>
          <a:lstStyle/>
          <a:p>
            <a:pPr marL="0" marR="0" indent="0" algn="ctr" defTabSz="914400" rtl="0" eaLnBrk="1" fontAlgn="base" latinLnBrk="0" hangingPunct="1">
              <a:lnSpc>
                <a:spcPct val="100000"/>
              </a:lnSpc>
              <a:spcBef>
                <a:spcPct val="0"/>
              </a:spcBef>
              <a:spcAft>
                <a:spcPct val="0"/>
              </a:spcAft>
              <a:buClrTx/>
              <a:buSzTx/>
              <a:buFontTx/>
              <a:buNone/>
            </a:pPr>
            <a:endParaRPr kumimoji="0" lang="zh-CN" altLang="en-US" sz="1200" b="0"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p:txBody>
      </p:sp>
    </p:spTree>
  </p:cSld>
  <p:clrMapOvr>
    <a:masterClrMapping/>
  </p:clrMapOvr>
  <p:transition>
    <p:strips dir="ld"/>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2" descr="C:\Users\DELL\Documents\WeChat Files\wxid_kvoblr1kovsu22\FileStorage\Temp\f604969f098c13e5be8e8fb7c7e62df0.jpg"/>
          <p:cNvPicPr>
            <a:picLocks noChangeAspect="1" noChangeArrowheads="1"/>
          </p:cNvPicPr>
          <p:nvPr/>
        </p:nvPicPr>
        <p:blipFill>
          <a:blip r:embed="rId1"/>
          <a:srcRect b="11854"/>
          <a:stretch>
            <a:fillRect/>
          </a:stretch>
        </p:blipFill>
        <p:spPr bwMode="auto">
          <a:xfrm>
            <a:off x="1102995" y="1708785"/>
            <a:ext cx="9542780" cy="4696460"/>
          </a:xfrm>
          <a:prstGeom prst="rect">
            <a:avLst/>
          </a:prstGeom>
          <a:noFill/>
          <a:ln w="9525">
            <a:noFill/>
            <a:miter lim="800000"/>
            <a:headEnd/>
            <a:tailEnd/>
          </a:ln>
        </p:spPr>
      </p:pic>
      <p:sp>
        <p:nvSpPr>
          <p:cNvPr id="5" name="减号 4"/>
          <p:cNvSpPr/>
          <p:nvPr/>
        </p:nvSpPr>
        <p:spPr bwMode="auto">
          <a:xfrm>
            <a:off x="5992495" y="1788160"/>
            <a:ext cx="3828415" cy="1071245"/>
          </a:xfrm>
          <a:prstGeom prst="mathMinus">
            <a:avLst/>
          </a:prstGeom>
          <a:gradFill>
            <a:gsLst>
              <a:gs pos="0">
                <a:srgbClr val="E30000"/>
              </a:gs>
              <a:gs pos="100000">
                <a:srgbClr val="760303"/>
              </a:gs>
            </a:gsLst>
            <a:lin scaled="0"/>
          </a:gradFill>
          <a:ln w="9525" cap="flat" cmpd="sng" algn="ctr">
            <a:solidFill>
              <a:schemeClr val="tx1"/>
            </a:solidFill>
            <a:prstDash val="solid"/>
            <a:round/>
            <a:headEnd type="none" w="med" len="med"/>
            <a:tailEnd type="none" w="med" len="med"/>
          </a:ln>
        </p:spPr>
        <p:txBody>
          <a:bodyPr vert="horz" wrap="square" lIns="109728" tIns="54864" rIns="109728" bIns="54864" numCol="1" rtlCol="0" anchor="t" anchorCtr="0" compatLnSpc="1"/>
          <a:lstStyle/>
          <a:p>
            <a:pPr marL="0" marR="0" indent="0" algn="ctr" defTabSz="914400" rtl="0" eaLnBrk="1" fontAlgn="base" latinLnBrk="0" hangingPunct="1">
              <a:lnSpc>
                <a:spcPct val="100000"/>
              </a:lnSpc>
              <a:spcBef>
                <a:spcPct val="0"/>
              </a:spcBef>
              <a:spcAft>
                <a:spcPct val="0"/>
              </a:spcAft>
              <a:buClrTx/>
              <a:buSzTx/>
              <a:buFontTx/>
              <a:buNone/>
            </a:pPr>
            <a:endParaRPr kumimoji="0" lang="zh-CN" altLang="en-US" sz="1200" b="0"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p:txBody>
      </p:sp>
      <p:sp>
        <p:nvSpPr>
          <p:cNvPr id="6" name="横卷形 5"/>
          <p:cNvSpPr/>
          <p:nvPr/>
        </p:nvSpPr>
        <p:spPr bwMode="auto">
          <a:xfrm>
            <a:off x="1102995" y="623570"/>
            <a:ext cx="9520555" cy="913130"/>
          </a:xfrm>
          <a:prstGeom prst="horizontalScroll">
            <a:avLst/>
          </a:prstGeom>
          <a:solidFill>
            <a:schemeClr val="accent2">
              <a:lumMod val="40000"/>
              <a:lumOff val="60000"/>
            </a:schemeClr>
          </a:solidFill>
          <a:ln w="9525" cap="flat" cmpd="sng" algn="ctr">
            <a:solidFill>
              <a:schemeClr val="tx1"/>
            </a:solidFill>
            <a:prstDash val="solid"/>
            <a:round/>
            <a:headEnd type="none" w="med" len="med"/>
            <a:tailEnd type="none" w="med" len="med"/>
          </a:ln>
          <a:effectLst/>
        </p:spPr>
        <p:txBody>
          <a:bodyPr/>
          <a:p>
            <a:pPr algn="ctr">
              <a:defRPr/>
            </a:pPr>
            <a:r>
              <a:rPr lang="en-US" altLang="zh-CN" sz="4400" b="1" dirty="0" smtClean="0">
                <a:solidFill>
                  <a:srgbClr val="FF0000"/>
                </a:solidFill>
              </a:rPr>
              <a:t>02   </a:t>
            </a:r>
            <a:r>
              <a:rPr lang="zh-CN" altLang="en-US" sz="4400" b="1" dirty="0" smtClean="0">
                <a:solidFill>
                  <a:srgbClr val="FF0000"/>
                </a:solidFill>
              </a:rPr>
              <a:t>生产经营单位的安全生产保障</a:t>
            </a:r>
            <a:endParaRPr lang="zh-CN" altLang="en-US" sz="4400" b="1" dirty="0">
              <a:solidFill>
                <a:srgbClr val="FF0000"/>
              </a:solidFill>
            </a:endParaRPr>
          </a:p>
        </p:txBody>
      </p:sp>
    </p:spTree>
  </p:cSld>
  <p:clrMapOvr>
    <a:masterClrMapping/>
  </p:clrMapOvr>
  <p:transition>
    <p:wip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C:\Users\DELL\Documents\WeChat Files\wxid_kvoblr1kovsu22\FileStorage\Temp\b8ef8f011c051562339ced3092b0f653.jpg"/>
          <p:cNvPicPr>
            <a:picLocks noChangeAspect="1" noChangeArrowheads="1"/>
          </p:cNvPicPr>
          <p:nvPr/>
        </p:nvPicPr>
        <p:blipFill>
          <a:blip r:embed="rId1"/>
          <a:srcRect b="11384"/>
          <a:stretch>
            <a:fillRect/>
          </a:stretch>
        </p:blipFill>
        <p:spPr bwMode="auto">
          <a:xfrm>
            <a:off x="1185545" y="1523365"/>
            <a:ext cx="9361170" cy="4886960"/>
          </a:xfrm>
          <a:prstGeom prst="rect">
            <a:avLst/>
          </a:prstGeom>
          <a:noFill/>
          <a:ln w="9525">
            <a:noFill/>
            <a:miter lim="800000"/>
            <a:headEnd/>
            <a:tailEnd/>
          </a:ln>
        </p:spPr>
      </p:pic>
      <p:sp>
        <p:nvSpPr>
          <p:cNvPr id="4" name="减号 3"/>
          <p:cNvSpPr/>
          <p:nvPr/>
        </p:nvSpPr>
        <p:spPr bwMode="auto">
          <a:xfrm>
            <a:off x="5866130" y="1656080"/>
            <a:ext cx="3963035" cy="1097280"/>
          </a:xfrm>
          <a:prstGeom prst="mathMinus">
            <a:avLst/>
          </a:prstGeom>
          <a:gradFill>
            <a:gsLst>
              <a:gs pos="0">
                <a:srgbClr val="E30000"/>
              </a:gs>
              <a:gs pos="100000">
                <a:srgbClr val="760303"/>
              </a:gs>
            </a:gsLst>
            <a:lin scaled="0"/>
          </a:gradFill>
          <a:ln w="9525" cap="flat" cmpd="sng" algn="ctr">
            <a:solidFill>
              <a:schemeClr val="tx1"/>
            </a:solidFill>
            <a:prstDash val="solid"/>
            <a:round/>
            <a:headEnd type="none" w="med" len="med"/>
            <a:tailEnd type="none" w="med" len="med"/>
          </a:ln>
        </p:spPr>
        <p:txBody>
          <a:bodyPr vert="horz" wrap="square" lIns="109728" tIns="54864" rIns="109728" bIns="54864" numCol="1" rtlCol="0" anchor="t" anchorCtr="0" compatLnSpc="1"/>
          <a:lstStyle/>
          <a:p>
            <a:pPr marL="0" marR="0" indent="0" algn="ctr" defTabSz="914400" rtl="0" eaLnBrk="1" fontAlgn="base" latinLnBrk="0" hangingPunct="1">
              <a:lnSpc>
                <a:spcPct val="100000"/>
              </a:lnSpc>
              <a:spcBef>
                <a:spcPct val="0"/>
              </a:spcBef>
              <a:spcAft>
                <a:spcPct val="0"/>
              </a:spcAft>
              <a:buClrTx/>
              <a:buSzTx/>
              <a:buFontTx/>
              <a:buNone/>
            </a:pPr>
            <a:endParaRPr kumimoji="0" lang="zh-CN" altLang="en-US" sz="1200" b="0"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p:txBody>
      </p:sp>
      <p:sp>
        <p:nvSpPr>
          <p:cNvPr id="5" name="横卷形 4"/>
          <p:cNvSpPr/>
          <p:nvPr/>
        </p:nvSpPr>
        <p:spPr bwMode="auto">
          <a:xfrm>
            <a:off x="1102995" y="479425"/>
            <a:ext cx="9189720" cy="913130"/>
          </a:xfrm>
          <a:prstGeom prst="horizontalScroll">
            <a:avLst/>
          </a:prstGeom>
          <a:solidFill>
            <a:schemeClr val="accent2">
              <a:lumMod val="40000"/>
              <a:lumOff val="60000"/>
            </a:schemeClr>
          </a:solidFill>
          <a:ln w="9525" cap="flat" cmpd="sng" algn="ctr">
            <a:solidFill>
              <a:schemeClr val="tx1"/>
            </a:solidFill>
            <a:prstDash val="solid"/>
            <a:round/>
            <a:headEnd type="none" w="med" len="med"/>
            <a:tailEnd type="none" w="med" len="med"/>
          </a:ln>
          <a:effectLst/>
        </p:spPr>
        <p:txBody>
          <a:bodyPr/>
          <a:p>
            <a:pPr algn="ctr">
              <a:defRPr/>
            </a:pPr>
            <a:r>
              <a:rPr lang="en-US" altLang="zh-CN" sz="4400" b="1" dirty="0" smtClean="0">
                <a:solidFill>
                  <a:srgbClr val="FF0000"/>
                </a:solidFill>
              </a:rPr>
              <a:t>02   </a:t>
            </a:r>
            <a:r>
              <a:rPr lang="zh-CN" altLang="en-US" sz="4400" b="1" dirty="0" smtClean="0">
                <a:solidFill>
                  <a:srgbClr val="FF0000"/>
                </a:solidFill>
              </a:rPr>
              <a:t>生产经营单位的安全生产保障</a:t>
            </a:r>
            <a:endParaRPr lang="zh-CN" altLang="en-US" sz="4400" b="1" dirty="0">
              <a:solidFill>
                <a:srgbClr val="FF0000"/>
              </a:solidFill>
            </a:endParaRPr>
          </a:p>
        </p:txBody>
      </p:sp>
    </p:spTree>
  </p:cSld>
  <p:clrMapOvr>
    <a:masterClrMapping/>
  </p:clrMapOvr>
  <p:transition>
    <p:strips dir="ld"/>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横卷形 1"/>
          <p:cNvSpPr/>
          <p:nvPr/>
        </p:nvSpPr>
        <p:spPr bwMode="auto">
          <a:xfrm>
            <a:off x="1102995" y="479425"/>
            <a:ext cx="9189720" cy="913130"/>
          </a:xfrm>
          <a:prstGeom prst="horizontalScroll">
            <a:avLst/>
          </a:prstGeom>
          <a:solidFill>
            <a:schemeClr val="accent2">
              <a:lumMod val="40000"/>
              <a:lumOff val="60000"/>
            </a:schemeClr>
          </a:solidFill>
          <a:ln w="9525" cap="flat" cmpd="sng" algn="ctr">
            <a:solidFill>
              <a:schemeClr val="tx1"/>
            </a:solidFill>
            <a:prstDash val="solid"/>
            <a:round/>
            <a:headEnd type="none" w="med" len="med"/>
            <a:tailEnd type="none" w="med" len="med"/>
          </a:ln>
          <a:effectLst/>
        </p:spPr>
        <p:txBody>
          <a:bodyPr/>
          <a:lstStyle/>
          <a:p>
            <a:pPr algn="ctr">
              <a:defRPr/>
            </a:pPr>
            <a:r>
              <a:rPr lang="en-US" altLang="zh-CN" sz="4400" b="1" dirty="0" smtClean="0">
                <a:solidFill>
                  <a:srgbClr val="FF0000"/>
                </a:solidFill>
              </a:rPr>
              <a:t>02   </a:t>
            </a:r>
            <a:r>
              <a:rPr lang="zh-CN" altLang="en-US" sz="4400" b="1" dirty="0" smtClean="0">
                <a:solidFill>
                  <a:srgbClr val="FF0000"/>
                </a:solidFill>
              </a:rPr>
              <a:t>生产经营单位的安全生产保障</a:t>
            </a:r>
            <a:endParaRPr lang="zh-CN" altLang="en-US" sz="4400" b="1" dirty="0">
              <a:solidFill>
                <a:srgbClr val="FF0000"/>
              </a:solidFill>
            </a:endParaRPr>
          </a:p>
        </p:txBody>
      </p:sp>
      <p:pic>
        <p:nvPicPr>
          <p:cNvPr id="3" name="图片 2" descr="C:\Users\DELL\Documents\WeChat Files\wxid_kvoblr1kovsu22\FileStorage\Temp\086fc792160f6bae498fb298d351e7f2.jpg"/>
          <p:cNvPicPr>
            <a:picLocks noChangeAspect="1" noChangeArrowheads="1"/>
          </p:cNvPicPr>
          <p:nvPr/>
        </p:nvPicPr>
        <p:blipFill>
          <a:blip r:embed="rId1"/>
          <a:srcRect l="269" r="-269" b="12714"/>
          <a:stretch>
            <a:fillRect/>
          </a:stretch>
        </p:blipFill>
        <p:spPr bwMode="auto">
          <a:xfrm>
            <a:off x="1102995" y="1583690"/>
            <a:ext cx="9681210" cy="4960620"/>
          </a:xfrm>
          <a:prstGeom prst="rect">
            <a:avLst/>
          </a:prstGeom>
          <a:noFill/>
          <a:ln w="9525">
            <a:noFill/>
            <a:miter lim="800000"/>
            <a:headEnd/>
            <a:tailEnd/>
          </a:ln>
        </p:spPr>
      </p:pic>
      <p:sp>
        <p:nvSpPr>
          <p:cNvPr id="4" name="减号 3"/>
          <p:cNvSpPr/>
          <p:nvPr/>
        </p:nvSpPr>
        <p:spPr bwMode="auto">
          <a:xfrm>
            <a:off x="6231890" y="1822450"/>
            <a:ext cx="3774440" cy="884555"/>
          </a:xfrm>
          <a:prstGeom prst="mathMinus">
            <a:avLst/>
          </a:prstGeom>
          <a:gradFill>
            <a:gsLst>
              <a:gs pos="0">
                <a:srgbClr val="E30000"/>
              </a:gs>
              <a:gs pos="100000">
                <a:srgbClr val="760303"/>
              </a:gs>
            </a:gsLst>
            <a:lin scaled="0"/>
          </a:gradFill>
          <a:ln w="9525" cap="flat" cmpd="sng" algn="ctr">
            <a:solidFill>
              <a:schemeClr val="tx1"/>
            </a:solidFill>
            <a:prstDash val="solid"/>
            <a:round/>
            <a:headEnd type="none" w="med" len="med"/>
            <a:tailEnd type="none" w="med" len="med"/>
          </a:ln>
        </p:spPr>
        <p:txBody>
          <a:bodyPr vert="horz" wrap="square" lIns="109728" tIns="54864" rIns="109728" bIns="54864" numCol="1" rtlCol="0" anchor="t" anchorCtr="0" compatLnSpc="1"/>
          <a:lstStyle/>
          <a:p>
            <a:pPr marL="0" marR="0" indent="0" algn="ctr" defTabSz="914400" rtl="0" eaLnBrk="1" fontAlgn="base" latinLnBrk="0" hangingPunct="1">
              <a:lnSpc>
                <a:spcPct val="100000"/>
              </a:lnSpc>
              <a:spcBef>
                <a:spcPct val="0"/>
              </a:spcBef>
              <a:spcAft>
                <a:spcPct val="0"/>
              </a:spcAft>
              <a:buClrTx/>
              <a:buSzTx/>
              <a:buFontTx/>
              <a:buNone/>
            </a:pPr>
            <a:endParaRPr kumimoji="0" lang="zh-CN" altLang="en-US" sz="1200" b="0"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p:txBody>
      </p:sp>
    </p:spTree>
  </p:cSld>
  <p:clrMapOvr>
    <a:masterClrMapping/>
  </p:clrMapOvr>
  <p:transition>
    <p:plus/>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TextBox 10"/>
          <p:cNvSpPr txBox="1"/>
          <p:nvPr/>
        </p:nvSpPr>
        <p:spPr>
          <a:xfrm>
            <a:off x="1602106" y="1786890"/>
            <a:ext cx="9677400" cy="829945"/>
          </a:xfrm>
          <a:prstGeom prst="rect">
            <a:avLst/>
          </a:prstGeom>
          <a:solidFill>
            <a:schemeClr val="bg1">
              <a:alpha val="70195"/>
            </a:schemeClr>
          </a:solidFill>
          <a:ln w="9525">
            <a:noFill/>
          </a:ln>
        </p:spPr>
        <p:txBody>
          <a:bodyPr>
            <a:spAutoFit/>
          </a:bodyPr>
          <a:lstStyle/>
          <a:p>
            <a:pPr algn="ctr" eaLnBrk="1" hangingPunct="1"/>
            <a:endParaRPr lang="zh-CN" altLang="en-US" sz="4800" b="1" dirty="0">
              <a:solidFill>
                <a:srgbClr val="FF0000"/>
              </a:solidFill>
              <a:latin typeface="Arial" panose="020B0604020202020204" pitchFamily="34" charset="0"/>
            </a:endParaRPr>
          </a:p>
        </p:txBody>
      </p:sp>
      <p:sp>
        <p:nvSpPr>
          <p:cNvPr id="39940" name="矩形 28"/>
          <p:cNvSpPr/>
          <p:nvPr/>
        </p:nvSpPr>
        <p:spPr>
          <a:xfrm>
            <a:off x="910590" y="2910840"/>
            <a:ext cx="10024110" cy="955040"/>
          </a:xfrm>
          <a:prstGeom prst="rect">
            <a:avLst/>
          </a:prstGeom>
          <a:noFill/>
          <a:ln w="9525">
            <a:noFill/>
          </a:ln>
        </p:spPr>
        <p:txBody>
          <a:bodyPr>
            <a:spAutoFit/>
          </a:bodyPr>
          <a:lstStyle/>
          <a:p>
            <a:pPr eaLnBrk="1" hangingPunct="1">
              <a:lnSpc>
                <a:spcPct val="130000"/>
              </a:lnSpc>
            </a:pPr>
            <a:r>
              <a:rPr lang="zh-CN" altLang="en-US" sz="4320" b="1" dirty="0">
                <a:latin typeface="Arial" panose="020B0604020202020204" pitchFamily="34" charset="0"/>
                <a:sym typeface="Wingdings" panose="05000000000000000000" pitchFamily="2" charset="2"/>
              </a:rPr>
              <a:t>    </a:t>
            </a:r>
            <a:endParaRPr lang="en-US" altLang="zh-CN" sz="4320" b="1" dirty="0">
              <a:latin typeface="Arial" panose="020B0604020202020204" pitchFamily="34" charset="0"/>
              <a:sym typeface="Wingdings" panose="05000000000000000000" pitchFamily="2" charset="2"/>
            </a:endParaRPr>
          </a:p>
        </p:txBody>
      </p:sp>
      <p:pic>
        <p:nvPicPr>
          <p:cNvPr id="39941" name="图片 1"/>
          <p:cNvPicPr>
            <a:picLocks noChangeAspect="1"/>
          </p:cNvPicPr>
          <p:nvPr/>
        </p:nvPicPr>
        <p:blipFill>
          <a:blip r:embed="rId1"/>
          <a:stretch>
            <a:fillRect/>
          </a:stretch>
        </p:blipFill>
        <p:spPr>
          <a:xfrm>
            <a:off x="1104900" y="727075"/>
            <a:ext cx="10374630" cy="5866765"/>
          </a:xfrm>
          <a:prstGeom prst="rect">
            <a:avLst/>
          </a:prstGeom>
          <a:noFill/>
          <a:ln w="9525">
            <a:noFill/>
          </a:ln>
        </p:spPr>
      </p:pic>
      <p:sp>
        <p:nvSpPr>
          <p:cNvPr id="39942" name="横卷形 5"/>
          <p:cNvSpPr/>
          <p:nvPr/>
        </p:nvSpPr>
        <p:spPr>
          <a:xfrm>
            <a:off x="1104900" y="5875020"/>
            <a:ext cx="2657475" cy="718820"/>
          </a:xfrm>
          <a:prstGeom prst="horizontalScroll">
            <a:avLst>
              <a:gd name="adj" fmla="val 12500"/>
            </a:avLst>
          </a:prstGeom>
          <a:solidFill>
            <a:schemeClr val="accent3">
              <a:lumMod val="20000"/>
              <a:lumOff val="80000"/>
            </a:schemeClr>
          </a:solidFill>
          <a:ln w="9525" cap="flat" cmpd="sng">
            <a:solidFill>
              <a:schemeClr val="tx1"/>
            </a:solidFill>
            <a:prstDash val="solid"/>
            <a:headEnd type="none" w="med" len="med"/>
            <a:tailEnd type="none" w="med" len="med"/>
          </a:ln>
        </p:spPr>
        <p:txBody>
          <a:bodyPr/>
          <a:lstStyle/>
          <a:p>
            <a:pPr algn="ctr" eaLnBrk="1" hangingPunct="1"/>
            <a:r>
              <a:rPr lang="zh-CN" altLang="en-US" sz="3360" dirty="0">
                <a:solidFill>
                  <a:srgbClr val="FF0000"/>
                </a:solidFill>
                <a:latin typeface="Arial" panose="020B0604020202020204" pitchFamily="34" charset="0"/>
              </a:rPr>
              <a:t>安全教育</a:t>
            </a:r>
            <a:endParaRPr lang="zh-CN" altLang="en-US" sz="3360" dirty="0">
              <a:solidFill>
                <a:srgbClr val="FF0000"/>
              </a:solidFill>
              <a:latin typeface="Arial" panose="020B0604020202020204" pitchFamily="34" charset="0"/>
            </a:endParaRPr>
          </a:p>
        </p:txBody>
      </p:sp>
    </p:spTree>
  </p:cSld>
  <p:clrMapOvr>
    <a:masterClrMapping/>
  </p:clrMapOvr>
  <p:transition>
    <p:circl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1"/>
          <a:stretch>
            <a:fillRect/>
          </a:stretch>
        </p:blipFill>
        <p:spPr>
          <a:xfrm>
            <a:off x="-23495" y="6041390"/>
            <a:ext cx="12215495" cy="816610"/>
          </a:xfrm>
          <a:prstGeom prst="rect">
            <a:avLst/>
          </a:prstGeom>
          <a:noFill/>
          <a:ln w="9525">
            <a:noFill/>
          </a:ln>
        </p:spPr>
      </p:pic>
      <p:sp>
        <p:nvSpPr>
          <p:cNvPr id="15" name="矩形 46"/>
          <p:cNvSpPr/>
          <p:nvPr/>
        </p:nvSpPr>
        <p:spPr>
          <a:xfrm>
            <a:off x="3412808" y="447358"/>
            <a:ext cx="2997200" cy="67437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sz="3600" b="1" dirty="0" smtClean="0">
                <a:sym typeface="+mn-ea"/>
              </a:rPr>
              <a:t>安全知识学习</a:t>
            </a:r>
            <a:endParaRPr lang="zh-CN" altLang="en-US" sz="3600" b="1" dirty="0" smtClean="0">
              <a:solidFill>
                <a:srgbClr val="C00000"/>
              </a:solidFill>
              <a:latin typeface="Arial" panose="020B0604020202020204" pitchFamily="34" charset="0"/>
              <a:ea typeface="微软雅黑" panose="020B0503020204020204" pitchFamily="34" charset="-122"/>
              <a:sym typeface="+mn-ea"/>
            </a:endParaRPr>
          </a:p>
        </p:txBody>
      </p:sp>
      <p:sp>
        <p:nvSpPr>
          <p:cNvPr id="12" name="矩形 11"/>
          <p:cNvSpPr/>
          <p:nvPr/>
        </p:nvSpPr>
        <p:spPr>
          <a:xfrm>
            <a:off x="592455" y="2684145"/>
            <a:ext cx="1719580" cy="1014730"/>
          </a:xfrm>
          <a:prstGeom prst="rect">
            <a:avLst/>
          </a:prstGeom>
          <a:noFill/>
          <a:ln w="9525">
            <a:noFill/>
          </a:ln>
        </p:spPr>
        <p:txBody>
          <a:bodyPr wrap="square">
            <a:spAutoFit/>
          </a:bodyPr>
          <a:p>
            <a:pPr>
              <a:lnSpc>
                <a:spcPct val="125000"/>
              </a:lnSpc>
              <a:spcAft>
                <a:spcPts val="600"/>
              </a:spcAft>
              <a:buFont typeface="Wingdings" panose="05000000000000000000" charset="0"/>
            </a:pPr>
            <a:r>
              <a:rPr lang="zh-CN" altLang="en-US" sz="2400" b="1" dirty="0" smtClean="0">
                <a:sym typeface="+mn-ea"/>
              </a:rPr>
              <a:t>新员工安全教育的形式</a:t>
            </a:r>
            <a:endParaRPr lang="zh-CN" altLang="en-US" sz="2400" dirty="0">
              <a:latin typeface="微软雅黑" panose="020B0503020204020204" pitchFamily="34" charset="-122"/>
              <a:ea typeface="微软雅黑" panose="020B0503020204020204" pitchFamily="34" charset="-122"/>
            </a:endParaRPr>
          </a:p>
        </p:txBody>
      </p:sp>
      <p:sp>
        <p:nvSpPr>
          <p:cNvPr id="6" name="内容占位符 5"/>
          <p:cNvSpPr>
            <a:spLocks noGrp="1"/>
          </p:cNvSpPr>
          <p:nvPr>
            <p:ph sz="quarter" idx="1"/>
          </p:nvPr>
        </p:nvSpPr>
        <p:spPr>
          <a:xfrm>
            <a:off x="3689350" y="1377315"/>
            <a:ext cx="6046470" cy="1010920"/>
          </a:xfrm>
        </p:spPr>
        <p:txBody>
          <a:bodyPr/>
          <a:p>
            <a:pPr algn="l">
              <a:buNone/>
            </a:pPr>
            <a:r>
              <a:rPr lang="en-US" altLang="zh-CN" sz="2000" dirty="0" smtClean="0"/>
              <a:t>1.</a:t>
            </a:r>
            <a:r>
              <a:rPr lang="zh-CN" altLang="en-US" sz="2000" dirty="0" smtClean="0"/>
              <a:t>厂级安全教育：内容包括国家有关安全生产方针政策和法规，本厂安全生产的一般状况，企业内部特殊危险部位的介绍，一般的机械电气安全知识。</a:t>
            </a:r>
            <a:endParaRPr lang="zh-CN" altLang="en-US" sz="2000" dirty="0" smtClean="0"/>
          </a:p>
        </p:txBody>
      </p:sp>
      <p:sp>
        <p:nvSpPr>
          <p:cNvPr id="2" name="文本框 1"/>
          <p:cNvSpPr txBox="1"/>
          <p:nvPr/>
        </p:nvSpPr>
        <p:spPr>
          <a:xfrm>
            <a:off x="3689350" y="2564130"/>
            <a:ext cx="5941060" cy="1322070"/>
          </a:xfrm>
          <a:prstGeom prst="rect">
            <a:avLst/>
          </a:prstGeom>
          <a:noFill/>
        </p:spPr>
        <p:txBody>
          <a:bodyPr wrap="square" rtlCol="0">
            <a:spAutoFit/>
          </a:bodyPr>
          <a:p>
            <a:r>
              <a:rPr lang="en-US" altLang="zh-CN" sz="2000"/>
              <a:t>2.</a:t>
            </a:r>
            <a:r>
              <a:rPr lang="zh-CN" altLang="en-US" sz="2000"/>
              <a:t>车间级安全教育：本车间的生产概况，安全生产情况，本车间的劳动纪律和生产规则，安全注意事项，车间的危险部位，危险机电设施、尘毒作业情况，以及必须遵守的安全生产规章制度。</a:t>
            </a:r>
            <a:endParaRPr lang="zh-CN" altLang="en-US" sz="2000"/>
          </a:p>
        </p:txBody>
      </p:sp>
      <p:sp>
        <p:nvSpPr>
          <p:cNvPr id="3" name="文本框 2"/>
          <p:cNvSpPr txBox="1"/>
          <p:nvPr/>
        </p:nvSpPr>
        <p:spPr>
          <a:xfrm>
            <a:off x="3746500" y="3994785"/>
            <a:ext cx="5705475" cy="1938020"/>
          </a:xfrm>
          <a:prstGeom prst="rect">
            <a:avLst/>
          </a:prstGeom>
          <a:noFill/>
        </p:spPr>
        <p:txBody>
          <a:bodyPr wrap="square" rtlCol="0">
            <a:spAutoFit/>
          </a:bodyPr>
          <a:p>
            <a:r>
              <a:rPr lang="en-US" altLang="zh-CN" sz="2000"/>
              <a:t>3.</a:t>
            </a:r>
            <a:r>
              <a:rPr lang="zh-CN" altLang="en-US" sz="2000"/>
              <a:t>班组级安全教育：班组安全生产概况，工作性质和职责范围，应知应会，岗位工种的工作性质、机电设备的安全操作方法，各种安全防护设施的性能和作用，工作地点的环境卫生、危险因素及控制方法，个人防护用具的使用方法，以及发生事故时的紧急救灾措施等。</a:t>
            </a:r>
            <a:endParaRPr lang="zh-CN" altLang="en-US" sz="20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p:cTn id="11" dur="500" fill="hold"/>
                                        <p:tgtEl>
                                          <p:spTgt spid="12"/>
                                        </p:tgtEl>
                                        <p:attrNameLst>
                                          <p:attrName>ppt_w</p:attrName>
                                        </p:attrNameLst>
                                      </p:cBhvr>
                                      <p:tavLst>
                                        <p:tav tm="0">
                                          <p:val>
                                            <p:fltVal val="0.000000"/>
                                          </p:val>
                                        </p:tav>
                                        <p:tav tm="100000">
                                          <p:val>
                                            <p:strVal val="#ppt_w"/>
                                          </p:val>
                                        </p:tav>
                                      </p:tavLst>
                                    </p:anim>
                                    <p:anim calcmode="lin" valueType="num">
                                      <p:cBhvr>
                                        <p:cTn id="12" dur="500" fill="hold"/>
                                        <p:tgtEl>
                                          <p:spTgt spid="12"/>
                                        </p:tgtEl>
                                        <p:attrNameLst>
                                          <p:attrName>ppt_h</p:attrName>
                                        </p:attrNameLst>
                                      </p:cBhvr>
                                      <p:tavLst>
                                        <p:tav tm="0">
                                          <p:val>
                                            <p:fltVal val="0.000000"/>
                                          </p:val>
                                        </p:tav>
                                        <p:tav tm="100000">
                                          <p:val>
                                            <p:strVal val="#ppt_h"/>
                                          </p:val>
                                        </p:tav>
                                      </p:tavLst>
                                    </p:anim>
                                    <p:animEffect transition="in" filter="fade">
                                      <p:cBhvr>
                                        <p:cTn id="1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横卷形 1"/>
          <p:cNvSpPr/>
          <p:nvPr/>
        </p:nvSpPr>
        <p:spPr bwMode="auto">
          <a:xfrm>
            <a:off x="1044575" y="499110"/>
            <a:ext cx="9531350" cy="911860"/>
          </a:xfrm>
          <a:prstGeom prst="horizontalScroll">
            <a:avLst/>
          </a:prstGeom>
          <a:solidFill>
            <a:schemeClr val="accent2">
              <a:lumMod val="40000"/>
              <a:lumOff val="60000"/>
            </a:schemeClr>
          </a:solidFill>
          <a:ln w="9525" cap="flat" cmpd="sng" algn="ctr">
            <a:solidFill>
              <a:schemeClr val="tx1"/>
            </a:solidFill>
            <a:prstDash val="solid"/>
            <a:round/>
            <a:headEnd type="none" w="med" len="med"/>
            <a:tailEnd type="none" w="med" len="med"/>
          </a:ln>
          <a:effectLst/>
        </p:spPr>
        <p:txBody>
          <a:bodyPr/>
          <a:lstStyle/>
          <a:p>
            <a:pPr algn="ctr">
              <a:defRPr/>
            </a:pPr>
            <a:r>
              <a:rPr lang="en-US" altLang="zh-CN" sz="4400" b="1" dirty="0" smtClean="0">
                <a:solidFill>
                  <a:srgbClr val="FF0000"/>
                </a:solidFill>
              </a:rPr>
              <a:t>02   </a:t>
            </a:r>
            <a:r>
              <a:rPr lang="zh-CN" altLang="en-US" sz="4400" b="1" dirty="0" smtClean="0">
                <a:solidFill>
                  <a:srgbClr val="FF0000"/>
                </a:solidFill>
              </a:rPr>
              <a:t>生产经营单位的安全生产保障</a:t>
            </a:r>
            <a:endParaRPr lang="zh-CN" altLang="en-US" sz="4400" b="1" dirty="0">
              <a:solidFill>
                <a:srgbClr val="FF0000"/>
              </a:solidFill>
            </a:endParaRPr>
          </a:p>
        </p:txBody>
      </p:sp>
      <p:pic>
        <p:nvPicPr>
          <p:cNvPr id="3" name="图片 2" descr="C:\Users\DELL\Documents\WeChat Files\wxid_kvoblr1kovsu22\FileStorage\Temp\ad137e23d9b6d854952df44557ef031b.jpg"/>
          <p:cNvPicPr>
            <a:picLocks noChangeAspect="1" noChangeArrowheads="1"/>
          </p:cNvPicPr>
          <p:nvPr/>
        </p:nvPicPr>
        <p:blipFill>
          <a:blip r:embed="rId1"/>
          <a:srcRect b="12654"/>
          <a:stretch>
            <a:fillRect/>
          </a:stretch>
        </p:blipFill>
        <p:spPr bwMode="auto">
          <a:xfrm>
            <a:off x="1044575" y="1410970"/>
            <a:ext cx="9711690" cy="5220335"/>
          </a:xfrm>
          <a:prstGeom prst="rect">
            <a:avLst/>
          </a:prstGeom>
          <a:noFill/>
          <a:ln w="9525">
            <a:noFill/>
            <a:miter lim="800000"/>
            <a:headEnd/>
            <a:tailEnd/>
          </a:ln>
        </p:spPr>
      </p:pic>
      <p:sp>
        <p:nvSpPr>
          <p:cNvPr id="4" name="减号 3"/>
          <p:cNvSpPr/>
          <p:nvPr/>
        </p:nvSpPr>
        <p:spPr bwMode="auto">
          <a:xfrm>
            <a:off x="6231890" y="1530350"/>
            <a:ext cx="3718560" cy="1097280"/>
          </a:xfrm>
          <a:prstGeom prst="mathMinus">
            <a:avLst/>
          </a:prstGeom>
          <a:gradFill>
            <a:gsLst>
              <a:gs pos="0">
                <a:srgbClr val="E30000"/>
              </a:gs>
              <a:gs pos="100000">
                <a:srgbClr val="760303"/>
              </a:gs>
            </a:gsLst>
            <a:lin scaled="0"/>
          </a:gradFill>
          <a:ln w="9525" cap="flat" cmpd="sng" algn="ctr">
            <a:solidFill>
              <a:schemeClr val="tx1"/>
            </a:solidFill>
            <a:prstDash val="solid"/>
            <a:round/>
            <a:headEnd type="none" w="med" len="med"/>
            <a:tailEnd type="none" w="med" len="med"/>
          </a:ln>
        </p:spPr>
        <p:txBody>
          <a:bodyPr vert="horz" wrap="square" lIns="109728" tIns="54864" rIns="109728" bIns="54864" numCol="1" rtlCol="0" anchor="t" anchorCtr="0" compatLnSpc="1"/>
          <a:lstStyle/>
          <a:p>
            <a:pPr marL="0" marR="0" indent="0" algn="ctr" defTabSz="914400" rtl="0" eaLnBrk="1" fontAlgn="base" latinLnBrk="0" hangingPunct="1">
              <a:lnSpc>
                <a:spcPct val="100000"/>
              </a:lnSpc>
              <a:spcBef>
                <a:spcPct val="0"/>
              </a:spcBef>
              <a:spcAft>
                <a:spcPct val="0"/>
              </a:spcAft>
              <a:buClrTx/>
              <a:buSzTx/>
              <a:buFontTx/>
              <a:buNone/>
            </a:pPr>
            <a:endParaRPr kumimoji="0" lang="zh-CN" altLang="en-US" sz="1200" b="0"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p:txBody>
      </p:sp>
    </p:spTree>
  </p:cSld>
  <p:clrMapOvr>
    <a:masterClrMapping/>
  </p:clrMapOvr>
  <p:transition>
    <p:plus/>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横卷形 1"/>
          <p:cNvSpPr/>
          <p:nvPr/>
        </p:nvSpPr>
        <p:spPr bwMode="auto">
          <a:xfrm>
            <a:off x="1075055" y="505460"/>
            <a:ext cx="9417050" cy="857885"/>
          </a:xfrm>
          <a:prstGeom prst="horizontalScroll">
            <a:avLst/>
          </a:prstGeom>
          <a:solidFill>
            <a:schemeClr val="accent2">
              <a:lumMod val="40000"/>
              <a:lumOff val="60000"/>
            </a:schemeClr>
          </a:solidFill>
          <a:ln w="9525" cap="flat" cmpd="sng" algn="ctr">
            <a:solidFill>
              <a:schemeClr val="tx1"/>
            </a:solidFill>
            <a:prstDash val="solid"/>
            <a:round/>
            <a:headEnd type="none" w="med" len="med"/>
            <a:tailEnd type="none" w="med" len="med"/>
          </a:ln>
          <a:effectLst/>
        </p:spPr>
        <p:txBody>
          <a:bodyPr/>
          <a:lstStyle/>
          <a:p>
            <a:pPr algn="ctr">
              <a:defRPr/>
            </a:pPr>
            <a:r>
              <a:rPr lang="en-US" altLang="zh-CN" sz="4400" b="1" dirty="0" smtClean="0">
                <a:solidFill>
                  <a:srgbClr val="FF0000"/>
                </a:solidFill>
              </a:rPr>
              <a:t>02   </a:t>
            </a:r>
            <a:r>
              <a:rPr lang="zh-CN" altLang="en-US" sz="4400" b="1" dirty="0" smtClean="0">
                <a:solidFill>
                  <a:srgbClr val="FF0000"/>
                </a:solidFill>
              </a:rPr>
              <a:t>生产经营单位的安全生产保障</a:t>
            </a:r>
            <a:endParaRPr lang="zh-CN" altLang="en-US" sz="4400" b="1" dirty="0">
              <a:solidFill>
                <a:srgbClr val="FF0000"/>
              </a:solidFill>
            </a:endParaRPr>
          </a:p>
        </p:txBody>
      </p:sp>
      <p:pic>
        <p:nvPicPr>
          <p:cNvPr id="3" name="图片 2" descr="C:\Users\DELL\Documents\WeChat Files\wxid_kvoblr1kovsu22\FileStorage\Temp\c3073ab653521629b5178d3d8ccf0c9f.jpg"/>
          <p:cNvPicPr>
            <a:picLocks noChangeAspect="1" noChangeArrowheads="1"/>
          </p:cNvPicPr>
          <p:nvPr/>
        </p:nvPicPr>
        <p:blipFill>
          <a:blip r:embed="rId1"/>
          <a:srcRect b="11029"/>
          <a:stretch>
            <a:fillRect/>
          </a:stretch>
        </p:blipFill>
        <p:spPr bwMode="auto">
          <a:xfrm>
            <a:off x="1075055" y="1485900"/>
            <a:ext cx="9697720" cy="4956175"/>
          </a:xfrm>
          <a:prstGeom prst="rect">
            <a:avLst/>
          </a:prstGeom>
          <a:noFill/>
          <a:ln w="9525">
            <a:noFill/>
            <a:miter lim="800000"/>
            <a:headEnd/>
            <a:tailEnd/>
          </a:ln>
        </p:spPr>
      </p:pic>
      <p:sp>
        <p:nvSpPr>
          <p:cNvPr id="4" name="减号 3"/>
          <p:cNvSpPr/>
          <p:nvPr/>
        </p:nvSpPr>
        <p:spPr bwMode="auto">
          <a:xfrm>
            <a:off x="6231890" y="1631950"/>
            <a:ext cx="3732530" cy="977900"/>
          </a:xfrm>
          <a:prstGeom prst="mathMinus">
            <a:avLst/>
          </a:prstGeom>
          <a:solidFill>
            <a:srgbClr val="C00000"/>
          </a:solidFill>
          <a:ln w="9525" cap="flat" cmpd="sng" algn="ctr">
            <a:solidFill>
              <a:schemeClr val="tx1"/>
            </a:solidFill>
            <a:prstDash val="solid"/>
            <a:round/>
            <a:headEnd type="none" w="med" len="med"/>
            <a:tailEnd type="none" w="med" len="med"/>
          </a:ln>
        </p:spPr>
        <p:txBody>
          <a:bodyPr vert="horz" wrap="square" lIns="109728" tIns="54864" rIns="109728" bIns="54864" numCol="1" rtlCol="0" anchor="t" anchorCtr="0" compatLnSpc="1"/>
          <a:lstStyle/>
          <a:p>
            <a:pPr marL="0" marR="0" indent="0" algn="ctr" defTabSz="914400" rtl="0" eaLnBrk="1" fontAlgn="base" latinLnBrk="0" hangingPunct="1">
              <a:lnSpc>
                <a:spcPct val="100000"/>
              </a:lnSpc>
              <a:spcBef>
                <a:spcPct val="0"/>
              </a:spcBef>
              <a:spcAft>
                <a:spcPct val="0"/>
              </a:spcAft>
              <a:buClrTx/>
              <a:buSzTx/>
              <a:buFontTx/>
              <a:buNone/>
            </a:pPr>
            <a:endParaRPr kumimoji="0" lang="zh-CN" altLang="en-US" sz="1200" b="0"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p:txBody>
      </p:sp>
    </p:spTree>
  </p:cSld>
  <p:clrMapOvr>
    <a:masterClrMapping/>
  </p:clrMapOvr>
  <p:transition>
    <p:split orient="vert" dir="in"/>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横卷形 1"/>
          <p:cNvSpPr/>
          <p:nvPr/>
        </p:nvSpPr>
        <p:spPr bwMode="auto">
          <a:xfrm>
            <a:off x="1035685" y="462915"/>
            <a:ext cx="9390380" cy="862330"/>
          </a:xfrm>
          <a:prstGeom prst="horizontalScroll">
            <a:avLst/>
          </a:prstGeom>
          <a:solidFill>
            <a:schemeClr val="accent2">
              <a:lumMod val="40000"/>
              <a:lumOff val="60000"/>
            </a:schemeClr>
          </a:solidFill>
          <a:ln w="9525" cap="flat" cmpd="sng" algn="ctr">
            <a:solidFill>
              <a:schemeClr val="tx1"/>
            </a:solidFill>
            <a:prstDash val="solid"/>
            <a:round/>
            <a:headEnd type="none" w="med" len="med"/>
            <a:tailEnd type="none" w="med" len="med"/>
          </a:ln>
          <a:effectLst/>
        </p:spPr>
        <p:txBody>
          <a:bodyPr/>
          <a:lstStyle/>
          <a:p>
            <a:pPr algn="ctr">
              <a:defRPr/>
            </a:pPr>
            <a:r>
              <a:rPr lang="en-US" altLang="zh-CN" sz="4400" b="1" dirty="0" smtClean="0">
                <a:solidFill>
                  <a:srgbClr val="FF0000"/>
                </a:solidFill>
              </a:rPr>
              <a:t>02   </a:t>
            </a:r>
            <a:r>
              <a:rPr lang="zh-CN" altLang="en-US" sz="4400" b="1" dirty="0" smtClean="0">
                <a:solidFill>
                  <a:srgbClr val="FF0000"/>
                </a:solidFill>
              </a:rPr>
              <a:t>生产经营单位的安全生产保障</a:t>
            </a:r>
            <a:endParaRPr lang="zh-CN" altLang="en-US" sz="4400" b="1" dirty="0">
              <a:solidFill>
                <a:srgbClr val="FF0000"/>
              </a:solidFill>
            </a:endParaRPr>
          </a:p>
        </p:txBody>
      </p:sp>
      <p:pic>
        <p:nvPicPr>
          <p:cNvPr id="3" name="图片 2" descr="C:\Users\DELL\Documents\WeChat Files\wxid_kvoblr1kovsu22\FileStorage\Temp\735b86f9574da64f4bb8e0d96ed85382.jpg"/>
          <p:cNvPicPr>
            <a:picLocks noChangeAspect="1" noChangeArrowheads="1"/>
          </p:cNvPicPr>
          <p:nvPr/>
        </p:nvPicPr>
        <p:blipFill>
          <a:blip r:embed="rId1"/>
          <a:srcRect b="11685"/>
          <a:stretch>
            <a:fillRect/>
          </a:stretch>
        </p:blipFill>
        <p:spPr bwMode="auto">
          <a:xfrm>
            <a:off x="1151890" y="1529715"/>
            <a:ext cx="9274175" cy="4718050"/>
          </a:xfrm>
          <a:prstGeom prst="rect">
            <a:avLst/>
          </a:prstGeom>
          <a:noFill/>
          <a:ln w="9525">
            <a:noFill/>
            <a:miter lim="800000"/>
            <a:headEnd/>
            <a:tailEnd/>
          </a:ln>
        </p:spPr>
      </p:pic>
      <p:sp>
        <p:nvSpPr>
          <p:cNvPr id="4" name="减号 3"/>
          <p:cNvSpPr/>
          <p:nvPr/>
        </p:nvSpPr>
        <p:spPr bwMode="auto">
          <a:xfrm>
            <a:off x="5909310" y="1635760"/>
            <a:ext cx="3756025" cy="991235"/>
          </a:xfrm>
          <a:prstGeom prst="mathMinus">
            <a:avLst/>
          </a:prstGeom>
          <a:gradFill>
            <a:gsLst>
              <a:gs pos="0">
                <a:srgbClr val="E30000"/>
              </a:gs>
              <a:gs pos="100000">
                <a:srgbClr val="760303"/>
              </a:gs>
            </a:gsLst>
            <a:lin scaled="0"/>
          </a:gradFill>
          <a:ln w="9525" cap="flat" cmpd="sng" algn="ctr">
            <a:solidFill>
              <a:schemeClr val="tx1"/>
            </a:solidFill>
            <a:prstDash val="solid"/>
            <a:round/>
            <a:headEnd type="none" w="med" len="med"/>
            <a:tailEnd type="none" w="med" len="med"/>
          </a:ln>
        </p:spPr>
        <p:txBody>
          <a:bodyPr vert="horz" wrap="square" lIns="109728" tIns="54864" rIns="109728" bIns="54864" numCol="1" rtlCol="0" anchor="t" anchorCtr="0" compatLnSpc="1"/>
          <a:lstStyle/>
          <a:p>
            <a:pPr marL="0" marR="0" indent="0" algn="ctr" defTabSz="914400" rtl="0" eaLnBrk="1" fontAlgn="base" latinLnBrk="0" hangingPunct="1">
              <a:lnSpc>
                <a:spcPct val="100000"/>
              </a:lnSpc>
              <a:spcBef>
                <a:spcPct val="0"/>
              </a:spcBef>
              <a:spcAft>
                <a:spcPct val="0"/>
              </a:spcAft>
              <a:buClrTx/>
              <a:buSzTx/>
              <a:buFontTx/>
              <a:buNone/>
            </a:pPr>
            <a:endParaRPr kumimoji="0" lang="zh-CN" altLang="en-US" sz="1200" b="0"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p:txBody>
      </p:sp>
    </p:spTree>
  </p:cSld>
  <p:clrMapOvr>
    <a:masterClrMapping/>
  </p:clrMapOvr>
  <p:transition>
    <p:wip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1"/>
          <a:stretch>
            <a:fillRect/>
          </a:stretch>
        </p:blipFill>
        <p:spPr>
          <a:xfrm>
            <a:off x="-13970" y="6059170"/>
            <a:ext cx="12215495" cy="816610"/>
          </a:xfrm>
          <a:prstGeom prst="rect">
            <a:avLst/>
          </a:prstGeom>
          <a:noFill/>
          <a:ln w="9525">
            <a:noFill/>
          </a:ln>
        </p:spPr>
      </p:pic>
      <p:sp>
        <p:nvSpPr>
          <p:cNvPr id="15" name="矩形 46"/>
          <p:cNvSpPr/>
          <p:nvPr/>
        </p:nvSpPr>
        <p:spPr>
          <a:xfrm>
            <a:off x="3681413" y="503873"/>
            <a:ext cx="41541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影响安全最常见六种心理</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sp>
        <p:nvSpPr>
          <p:cNvPr id="4" name="圆角矩形 3"/>
          <p:cNvSpPr/>
          <p:nvPr/>
        </p:nvSpPr>
        <p:spPr>
          <a:xfrm>
            <a:off x="901065" y="1303020"/>
            <a:ext cx="394335" cy="32639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p>
            <a:pPr algn="ctr"/>
            <a:r>
              <a:rPr lang="en-US" altLang="zh-CN"/>
              <a:t>1</a:t>
            </a:r>
            <a:endParaRPr lang="en-US" altLang="zh-CN"/>
          </a:p>
        </p:txBody>
      </p:sp>
      <p:sp>
        <p:nvSpPr>
          <p:cNvPr id="7" name="文本框 6"/>
          <p:cNvSpPr txBox="1"/>
          <p:nvPr/>
        </p:nvSpPr>
        <p:spPr>
          <a:xfrm>
            <a:off x="1417955" y="1257935"/>
            <a:ext cx="1783715" cy="398780"/>
          </a:xfrm>
          <a:prstGeom prst="rect">
            <a:avLst/>
          </a:prstGeom>
          <a:solidFill>
            <a:schemeClr val="accent2">
              <a:lumMod val="20000"/>
              <a:lumOff val="80000"/>
            </a:schemeClr>
          </a:solidFill>
        </p:spPr>
        <p:txBody>
          <a:bodyPr wrap="square" rtlCol="0">
            <a:spAutoFit/>
          </a:bodyPr>
          <a:p>
            <a:r>
              <a:rPr lang="zh-CN" altLang="en-US" sz="2000"/>
              <a:t>自我表现心理</a:t>
            </a:r>
            <a:endParaRPr lang="zh-CN" altLang="en-US" sz="2000"/>
          </a:p>
        </p:txBody>
      </p:sp>
      <p:sp>
        <p:nvSpPr>
          <p:cNvPr id="8" name="文本框 7"/>
          <p:cNvSpPr txBox="1"/>
          <p:nvPr/>
        </p:nvSpPr>
        <p:spPr>
          <a:xfrm>
            <a:off x="768350" y="1741805"/>
            <a:ext cx="2893060" cy="4399915"/>
          </a:xfrm>
          <a:prstGeom prst="rect">
            <a:avLst/>
          </a:prstGeom>
          <a:noFill/>
        </p:spPr>
        <p:txBody>
          <a:bodyPr wrap="square" rtlCol="0">
            <a:spAutoFit/>
          </a:bodyPr>
          <a:p>
            <a:r>
              <a:rPr lang="zh-CN" altLang="en-US" sz="2000"/>
              <a:t>这种心理在青年工人身上较突出，他们虽然进厂时间短、工作经验不足，但常常表现的很自信，很有把握，在别人面前喜欢表现自己的能力，有的不懂装懂、盲目操作，有的一知半解充当内行，生硬作业；甚至有的横充“好汉”，乱摸乱动，对这些好自我表现的心理，如果不及时加以纠正或制止，是很危险的。</a:t>
            </a:r>
            <a:endParaRPr lang="zh-CN" altLang="en-US" sz="2000"/>
          </a:p>
        </p:txBody>
      </p:sp>
      <p:sp>
        <p:nvSpPr>
          <p:cNvPr id="9" name="圆角矩形 8"/>
          <p:cNvSpPr/>
          <p:nvPr/>
        </p:nvSpPr>
        <p:spPr>
          <a:xfrm>
            <a:off x="4749165" y="1386840"/>
            <a:ext cx="454660" cy="32639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p>
            <a:pPr algn="ctr"/>
            <a:r>
              <a:rPr lang="en-US" altLang="zh-CN"/>
              <a:t>2</a:t>
            </a:r>
            <a:endParaRPr lang="en-US" altLang="zh-CN"/>
          </a:p>
        </p:txBody>
      </p:sp>
      <p:sp>
        <p:nvSpPr>
          <p:cNvPr id="10" name="文本框 9"/>
          <p:cNvSpPr txBox="1"/>
          <p:nvPr/>
        </p:nvSpPr>
        <p:spPr>
          <a:xfrm>
            <a:off x="5339080" y="1307465"/>
            <a:ext cx="1508760" cy="398780"/>
          </a:xfrm>
          <a:prstGeom prst="rect">
            <a:avLst/>
          </a:prstGeom>
          <a:solidFill>
            <a:schemeClr val="accent2">
              <a:lumMod val="20000"/>
              <a:lumOff val="80000"/>
            </a:schemeClr>
          </a:solidFill>
        </p:spPr>
        <p:txBody>
          <a:bodyPr wrap="square" rtlCol="0">
            <a:spAutoFit/>
          </a:bodyPr>
          <a:p>
            <a:r>
              <a:rPr lang="en-US" altLang="zh-CN" sz="2000"/>
              <a:t>“</a:t>
            </a:r>
            <a:r>
              <a:rPr lang="zh-CN" altLang="en-US" sz="2000"/>
              <a:t>经验</a:t>
            </a:r>
            <a:r>
              <a:rPr lang="en-US" altLang="zh-CN" sz="2000"/>
              <a:t>”</a:t>
            </a:r>
            <a:r>
              <a:rPr lang="zh-CN" altLang="en-US" sz="2000"/>
              <a:t>心理</a:t>
            </a:r>
            <a:endParaRPr lang="zh-CN" altLang="en-US" sz="2000"/>
          </a:p>
        </p:txBody>
      </p:sp>
      <p:sp>
        <p:nvSpPr>
          <p:cNvPr id="11" name="文本框 10"/>
          <p:cNvSpPr txBox="1"/>
          <p:nvPr/>
        </p:nvSpPr>
        <p:spPr>
          <a:xfrm>
            <a:off x="8790940" y="1230630"/>
            <a:ext cx="1783715" cy="398780"/>
          </a:xfrm>
          <a:prstGeom prst="rect">
            <a:avLst/>
          </a:prstGeom>
          <a:solidFill>
            <a:schemeClr val="accent2">
              <a:lumMod val="20000"/>
              <a:lumOff val="80000"/>
            </a:schemeClr>
          </a:solidFill>
        </p:spPr>
        <p:txBody>
          <a:bodyPr wrap="square" rtlCol="0">
            <a:spAutoFit/>
          </a:bodyPr>
          <a:p>
            <a:pPr algn="ctr"/>
            <a:r>
              <a:rPr lang="zh-CN" altLang="en-US" sz="2000"/>
              <a:t>侥幸心理</a:t>
            </a:r>
            <a:endParaRPr lang="zh-CN" altLang="en-US" sz="2000"/>
          </a:p>
        </p:txBody>
      </p:sp>
      <p:sp>
        <p:nvSpPr>
          <p:cNvPr id="13" name="圆角矩形 12"/>
          <p:cNvSpPr/>
          <p:nvPr/>
        </p:nvSpPr>
        <p:spPr>
          <a:xfrm>
            <a:off x="8274050" y="1293495"/>
            <a:ext cx="414655" cy="327025"/>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p>
            <a:pPr algn="ctr"/>
            <a:r>
              <a:rPr lang="en-US" altLang="zh-CN"/>
              <a:t>3</a:t>
            </a:r>
            <a:endParaRPr lang="en-US" altLang="zh-CN"/>
          </a:p>
        </p:txBody>
      </p:sp>
      <p:sp>
        <p:nvSpPr>
          <p:cNvPr id="14" name="文本框 13"/>
          <p:cNvSpPr txBox="1"/>
          <p:nvPr/>
        </p:nvSpPr>
        <p:spPr>
          <a:xfrm>
            <a:off x="4959350" y="1958340"/>
            <a:ext cx="2545080" cy="3784600"/>
          </a:xfrm>
          <a:prstGeom prst="rect">
            <a:avLst/>
          </a:prstGeom>
          <a:noFill/>
        </p:spPr>
        <p:txBody>
          <a:bodyPr wrap="square" rtlCol="0">
            <a:spAutoFit/>
          </a:bodyPr>
          <a:p>
            <a:r>
              <a:rPr lang="zh-CN" altLang="en-US" sz="2000"/>
              <a:t>持有这种心理状态员工的特点是凭自己片面的</a:t>
            </a:r>
            <a:r>
              <a:rPr lang="en-US" altLang="zh-CN" sz="2000"/>
              <a:t>“</a:t>
            </a:r>
            <a:r>
              <a:rPr lang="zh-CN" altLang="en-US" sz="2000"/>
              <a:t>经验</a:t>
            </a:r>
            <a:r>
              <a:rPr lang="en-US" altLang="zh-CN" sz="2000"/>
              <a:t>”</a:t>
            </a:r>
            <a:r>
              <a:rPr lang="zh-CN" altLang="en-US" sz="2000"/>
              <a:t>办事，对别人合乎道理的劝告常常听不进去，经常说的话是</a:t>
            </a:r>
            <a:r>
              <a:rPr lang="en-US" altLang="zh-CN" sz="2000"/>
              <a:t>“</a:t>
            </a:r>
            <a:r>
              <a:rPr lang="zh-CN" altLang="en-US" sz="2000"/>
              <a:t>多少年来一直是这样干的，也没事</a:t>
            </a:r>
            <a:r>
              <a:rPr lang="en-US" altLang="zh-CN" sz="2000"/>
              <a:t>”</a:t>
            </a:r>
            <a:r>
              <a:rPr lang="zh-CN" altLang="en-US" sz="2000"/>
              <a:t>。有的技术上有一套、工作热情很高的老工人发生事故，多数原因在于过分相信</a:t>
            </a:r>
            <a:r>
              <a:rPr lang="en-US" altLang="zh-CN" sz="2000"/>
              <a:t>“</a:t>
            </a:r>
            <a:r>
              <a:rPr lang="zh-CN" altLang="en-US" sz="2000"/>
              <a:t>自我经验</a:t>
            </a:r>
            <a:r>
              <a:rPr lang="en-US" altLang="zh-CN" sz="2000"/>
              <a:t>”</a:t>
            </a:r>
            <a:r>
              <a:rPr lang="zh-CN" altLang="en-US" sz="2000"/>
              <a:t>上</a:t>
            </a:r>
            <a:endParaRPr lang="zh-CN" altLang="en-US" sz="2000"/>
          </a:p>
        </p:txBody>
      </p:sp>
      <p:sp>
        <p:nvSpPr>
          <p:cNvPr id="3" name="文本框 2"/>
          <p:cNvSpPr txBox="1"/>
          <p:nvPr/>
        </p:nvSpPr>
        <p:spPr>
          <a:xfrm>
            <a:off x="8190865" y="1741805"/>
            <a:ext cx="3171825" cy="4399915"/>
          </a:xfrm>
          <a:prstGeom prst="rect">
            <a:avLst/>
          </a:prstGeom>
          <a:noFill/>
        </p:spPr>
        <p:txBody>
          <a:bodyPr wrap="square" rtlCol="0">
            <a:spAutoFit/>
          </a:bodyPr>
          <a:p>
            <a:r>
              <a:rPr lang="zh-CN" altLang="en-US" sz="2000"/>
              <a:t>完成一些操作，往往可以采取几种不同的方法，但有些安全操作方法往往较为复杂，而存在侥幸心理的人从图省事出发，常把安全操作方法视为多余的，理由是</a:t>
            </a:r>
            <a:r>
              <a:rPr lang="en-US" altLang="zh-CN" sz="2000"/>
              <a:t>“</a:t>
            </a:r>
            <a:r>
              <a:rPr lang="zh-CN" altLang="en-US" sz="2000"/>
              <a:t>别的省事方法也不一定出事故</a:t>
            </a:r>
            <a:r>
              <a:rPr lang="en-US" altLang="zh-CN" sz="2000"/>
              <a:t>”</a:t>
            </a:r>
            <a:r>
              <a:rPr lang="zh-CN" altLang="en-US" sz="2000"/>
              <a:t>。把</a:t>
            </a:r>
            <a:r>
              <a:rPr lang="en-US" altLang="zh-CN" sz="2000"/>
              <a:t>“</a:t>
            </a:r>
            <a:r>
              <a:rPr lang="zh-CN" altLang="en-US" sz="2000"/>
              <a:t>不一定</a:t>
            </a:r>
            <a:r>
              <a:rPr lang="en-US" altLang="zh-CN" sz="2000"/>
              <a:t>”</a:t>
            </a:r>
            <a:r>
              <a:rPr lang="zh-CN" altLang="en-US" sz="2000"/>
              <a:t>这种</a:t>
            </a:r>
            <a:r>
              <a:rPr lang="en-US" altLang="zh-CN" sz="2000"/>
              <a:t>“</a:t>
            </a:r>
            <a:r>
              <a:rPr lang="zh-CN" altLang="en-US" sz="2000"/>
              <a:t>偶然</a:t>
            </a:r>
            <a:r>
              <a:rPr lang="en-US" altLang="zh-CN" sz="2000"/>
              <a:t>”</a:t>
            </a:r>
            <a:r>
              <a:rPr lang="zh-CN" altLang="en-US" sz="2000"/>
              <a:t>当作</a:t>
            </a:r>
            <a:r>
              <a:rPr lang="en-US" altLang="zh-CN" sz="2000"/>
              <a:t>“</a:t>
            </a:r>
            <a:r>
              <a:rPr lang="zh-CN" altLang="en-US" sz="2000"/>
              <a:t>一定</a:t>
            </a:r>
            <a:r>
              <a:rPr lang="en-US" altLang="zh-CN" sz="2000"/>
              <a:t>”</a:t>
            </a:r>
            <a:r>
              <a:rPr lang="zh-CN" altLang="en-US" sz="2000"/>
              <a:t>的</a:t>
            </a:r>
            <a:r>
              <a:rPr lang="en-US" altLang="zh-CN" sz="2000"/>
              <a:t>“</a:t>
            </a:r>
            <a:r>
              <a:rPr lang="zh-CN" altLang="en-US" sz="2000"/>
              <a:t>必然</a:t>
            </a:r>
            <a:r>
              <a:rPr lang="en-US" altLang="zh-CN" sz="2000"/>
              <a:t>”</a:t>
            </a:r>
            <a:r>
              <a:rPr lang="zh-CN" altLang="en-US" sz="2000"/>
              <a:t>。于是对明明要注意的安全事项也不去注意，明令严禁的操作方法他照样去做，这种人常常是出了事故才后悔莫及。</a:t>
            </a:r>
            <a:endParaRPr lang="zh-CN" altLang="en-US" sz="20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1"/>
          <a:stretch>
            <a:fillRect/>
          </a:stretch>
        </p:blipFill>
        <p:spPr>
          <a:xfrm>
            <a:off x="-317" y="5471795"/>
            <a:ext cx="12215812" cy="1385888"/>
          </a:xfrm>
          <a:prstGeom prst="rect">
            <a:avLst/>
          </a:prstGeom>
          <a:noFill/>
          <a:ln w="9525">
            <a:noFill/>
          </a:ln>
        </p:spPr>
      </p:pic>
      <p:sp>
        <p:nvSpPr>
          <p:cNvPr id="9" name="标题 8"/>
          <p:cNvSpPr>
            <a:spLocks noGrp="1"/>
          </p:cNvSpPr>
          <p:nvPr>
            <p:ph type="title"/>
          </p:nvPr>
        </p:nvSpPr>
        <p:spPr>
          <a:xfrm>
            <a:off x="467360" y="265430"/>
            <a:ext cx="10515600" cy="1325563"/>
          </a:xfrm>
        </p:spPr>
        <p:txBody>
          <a:bodyPr/>
          <a:p>
            <a:r>
              <a:rPr lang="zh-CN" altLang="en-US" sz="3200" b="1" dirty="0" smtClean="0">
                <a:solidFill>
                  <a:srgbClr val="7030A0"/>
                </a:solidFill>
                <a:latin typeface="微软雅黑" panose="020B0503020204020204" pitchFamily="34" charset="-122"/>
                <a:ea typeface="微软雅黑" panose="020B0503020204020204" pitchFamily="34" charset="-122"/>
              </a:rPr>
              <a:t> 一、</a:t>
            </a:r>
            <a:r>
              <a:rPr lang="en-US" altLang="zh-CN" sz="3200" b="1" dirty="0" smtClean="0">
                <a:solidFill>
                  <a:srgbClr val="7030A0"/>
                </a:solidFill>
                <a:latin typeface="微软雅黑" panose="020B0503020204020204" pitchFamily="34" charset="-122"/>
                <a:ea typeface="微软雅黑" panose="020B0503020204020204" pitchFamily="34" charset="-122"/>
              </a:rPr>
              <a:t>2022</a:t>
            </a:r>
            <a:r>
              <a:rPr lang="zh-CN" altLang="en-US" sz="3200" b="1" dirty="0" smtClean="0">
                <a:solidFill>
                  <a:srgbClr val="7030A0"/>
                </a:solidFill>
                <a:latin typeface="微软雅黑" panose="020B0503020204020204" pitchFamily="34" charset="-122"/>
                <a:ea typeface="微软雅黑" panose="020B0503020204020204" pitchFamily="34" charset="-122"/>
              </a:rPr>
              <a:t>年</a:t>
            </a:r>
            <a:r>
              <a:rPr lang="en-US" altLang="zh-CN" sz="3200" b="1" dirty="0" smtClean="0">
                <a:solidFill>
                  <a:srgbClr val="7030A0"/>
                </a:solidFill>
                <a:latin typeface="微软雅黑" panose="020B0503020204020204" pitchFamily="34" charset="-122"/>
                <a:ea typeface="微软雅黑" panose="020B0503020204020204" pitchFamily="34" charset="-122"/>
              </a:rPr>
              <a:t> </a:t>
            </a:r>
            <a:r>
              <a:rPr lang="zh-CN" altLang="en-US" sz="3200" b="1" dirty="0" smtClean="0">
                <a:solidFill>
                  <a:srgbClr val="7030A0"/>
                </a:solidFill>
                <a:latin typeface="微软雅黑" panose="020B0503020204020204" pitchFamily="34" charset="-122"/>
                <a:ea typeface="微软雅黑" panose="020B0503020204020204" pitchFamily="34" charset="-122"/>
              </a:rPr>
              <a:t>安全生产月活动主题是什么</a:t>
            </a:r>
            <a:endParaRPr lang="zh-CN" altLang="en-US" sz="3200" dirty="0"/>
          </a:p>
        </p:txBody>
      </p:sp>
      <p:sp>
        <p:nvSpPr>
          <p:cNvPr id="5" name="流程图: 终止 4"/>
          <p:cNvSpPr/>
          <p:nvPr/>
        </p:nvSpPr>
        <p:spPr bwMode="auto">
          <a:xfrm>
            <a:off x="1157605" y="1317625"/>
            <a:ext cx="9135745" cy="730250"/>
          </a:xfrm>
          <a:prstGeom prst="flowChartTerminator">
            <a:avLst/>
          </a:prstGeom>
          <a:solidFill>
            <a:schemeClr val="bg1"/>
          </a:solidFill>
          <a:ln w="9525" cap="flat" cmpd="sng" algn="ctr">
            <a:solidFill>
              <a:schemeClr val="tx1"/>
            </a:solidFill>
            <a:prstDash val="solid"/>
            <a:round/>
            <a:headEnd type="none" w="med" len="med"/>
            <a:tailEnd type="none" w="med" len="med"/>
          </a:ln>
        </p:spPr>
        <p:txBody>
          <a:bodyPr vert="horz" wrap="square" lIns="91440" tIns="45720" rIns="91440" bIns="45720" numCol="1" rtlCol="0" anchor="t" anchorCtr="0" compatLnSpc="1"/>
          <a:p>
            <a:pPr marL="0" marR="0" indent="0" algn="ctr" defTabSz="914400" rtl="0" eaLnBrk="1" fontAlgn="base" latinLnBrk="0" hangingPunct="1">
              <a:lnSpc>
                <a:spcPct val="100000"/>
              </a:lnSpc>
              <a:spcBef>
                <a:spcPct val="0"/>
              </a:spcBef>
              <a:spcAft>
                <a:spcPct val="0"/>
              </a:spcAft>
              <a:buClrTx/>
              <a:buSzTx/>
              <a:buFontTx/>
              <a:buNone/>
            </a:pPr>
            <a:r>
              <a:rPr kumimoji="0" lang="en-US" altLang="zh-CN" sz="2000" b="0" i="0" u="none" strike="noStrike" cap="none" normalizeH="0" dirty="0" smtClean="0">
                <a:ln>
                  <a:noFill/>
                </a:ln>
                <a:solidFill>
                  <a:srgbClr val="002060"/>
                </a:solidFill>
                <a:effectLst/>
                <a:latin typeface="Segoe UI Black" panose="020B0A02040204020203" pitchFamily="34" charset="0"/>
                <a:ea typeface="Segoe UI Black" panose="020B0A02040204020203" pitchFamily="34" charset="0"/>
              </a:rPr>
              <a:t>2022</a:t>
            </a:r>
            <a:r>
              <a:rPr kumimoji="0" lang="zh-CN" altLang="en-US" sz="2000" b="0" i="0" u="none" strike="noStrike" cap="none" normalizeH="0" dirty="0" smtClean="0">
                <a:ln>
                  <a:noFill/>
                </a:ln>
                <a:solidFill>
                  <a:srgbClr val="002060"/>
                </a:solidFill>
                <a:effectLst/>
                <a:latin typeface="Segoe UI Black" panose="020B0A02040204020203" pitchFamily="34" charset="0"/>
              </a:rPr>
              <a:t>年安全生产月活动的主题是：</a:t>
            </a:r>
            <a:r>
              <a:rPr kumimoji="0" lang="zh-CN" altLang="en-US" sz="2000" b="0" i="0" u="none" strike="noStrike" cap="none" normalizeH="0" baseline="0" dirty="0" smtClean="0">
                <a:ln>
                  <a:noFill/>
                </a:ln>
                <a:solidFill>
                  <a:schemeClr val="tx1"/>
                </a:solidFill>
                <a:effectLst/>
                <a:latin typeface="Segoe UI Black" panose="020B0A02040204020203" pitchFamily="34" charset="0"/>
              </a:rPr>
              <a:t>遵守安全生产法，当好第一责任人</a:t>
            </a:r>
            <a:endParaRPr kumimoji="0" lang="zh-CN" altLang="en-US" sz="2000" b="0" i="0" u="none" strike="noStrike" cap="none" normalizeH="0" baseline="0" dirty="0" smtClean="0">
              <a:ln>
                <a:noFill/>
              </a:ln>
              <a:solidFill>
                <a:schemeClr val="tx1"/>
              </a:solidFill>
              <a:effectLst/>
              <a:latin typeface="Segoe UI Black" panose="020B0A02040204020203" pitchFamily="34" charset="0"/>
            </a:endParaRPr>
          </a:p>
        </p:txBody>
      </p:sp>
      <p:pic>
        <p:nvPicPr>
          <p:cNvPr id="2" name="Picture 8" descr="https://pic2.zhimg.com/80/v2-25e18f6d939b393a80cf422d2a4e5c41_720w.jpg"/>
          <p:cNvPicPr>
            <a:picLocks noChangeAspect="1" noChangeArrowheads="1"/>
          </p:cNvPicPr>
          <p:nvPr/>
        </p:nvPicPr>
        <p:blipFill>
          <a:blip r:embed="rId2"/>
          <a:srcRect/>
          <a:stretch>
            <a:fillRect/>
          </a:stretch>
        </p:blipFill>
        <p:spPr bwMode="auto">
          <a:xfrm>
            <a:off x="1253490" y="2165350"/>
            <a:ext cx="9224010" cy="3797300"/>
          </a:xfrm>
          <a:prstGeom prst="rect">
            <a:avLst/>
          </a:prstGeom>
          <a:noFill/>
        </p:spPr>
      </p:pic>
      <p:sp>
        <p:nvSpPr>
          <p:cNvPr id="3" name="文本框 2"/>
          <p:cNvSpPr txBox="1"/>
          <p:nvPr/>
        </p:nvSpPr>
        <p:spPr>
          <a:xfrm>
            <a:off x="1253490" y="5594350"/>
            <a:ext cx="9224010" cy="368300"/>
          </a:xfrm>
          <a:prstGeom prst="rect">
            <a:avLst/>
          </a:prstGeom>
          <a:gradFill>
            <a:gsLst>
              <a:gs pos="0">
                <a:srgbClr val="E30000"/>
              </a:gs>
              <a:gs pos="100000">
                <a:srgbClr val="760303"/>
              </a:gs>
            </a:gsLst>
            <a:lin scaled="0"/>
          </a:gradFill>
        </p:spPr>
        <p:txBody>
          <a:bodyPr wrap="square" rtlCol="0">
            <a:spAutoFit/>
          </a:bodyPr>
          <a:p>
            <a:endParaRPr lang="zh-CN" altLang="en-US">
              <a:gradFill>
                <a:gsLst>
                  <a:gs pos="0">
                    <a:srgbClr val="E30000"/>
                  </a:gs>
                  <a:gs pos="100000">
                    <a:srgbClr val="760303"/>
                  </a:gs>
                </a:gsLst>
                <a:lin scaled="0"/>
              </a:gradFill>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1"/>
          <a:stretch>
            <a:fillRect/>
          </a:stretch>
        </p:blipFill>
        <p:spPr>
          <a:xfrm>
            <a:off x="-13970" y="6059170"/>
            <a:ext cx="12215495" cy="816610"/>
          </a:xfrm>
          <a:prstGeom prst="rect">
            <a:avLst/>
          </a:prstGeom>
          <a:noFill/>
          <a:ln w="9525">
            <a:noFill/>
          </a:ln>
        </p:spPr>
      </p:pic>
      <p:sp>
        <p:nvSpPr>
          <p:cNvPr id="15" name="矩形 46"/>
          <p:cNvSpPr/>
          <p:nvPr/>
        </p:nvSpPr>
        <p:spPr>
          <a:xfrm>
            <a:off x="3773488" y="418783"/>
            <a:ext cx="41541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影响安全最常见六种心理</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sp>
        <p:nvSpPr>
          <p:cNvPr id="4" name="圆角矩形 3"/>
          <p:cNvSpPr/>
          <p:nvPr/>
        </p:nvSpPr>
        <p:spPr>
          <a:xfrm>
            <a:off x="774700" y="1260475"/>
            <a:ext cx="394335" cy="32639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p>
            <a:pPr algn="ctr"/>
            <a:r>
              <a:rPr lang="en-US" altLang="zh-CN"/>
              <a:t>4</a:t>
            </a:r>
            <a:endParaRPr lang="en-US" altLang="zh-CN"/>
          </a:p>
        </p:txBody>
      </p:sp>
      <p:sp>
        <p:nvSpPr>
          <p:cNvPr id="7" name="文本框 6"/>
          <p:cNvSpPr txBox="1"/>
          <p:nvPr/>
        </p:nvSpPr>
        <p:spPr>
          <a:xfrm>
            <a:off x="1273810" y="1281430"/>
            <a:ext cx="1783715" cy="398780"/>
          </a:xfrm>
          <a:prstGeom prst="rect">
            <a:avLst/>
          </a:prstGeom>
          <a:solidFill>
            <a:schemeClr val="accent2">
              <a:lumMod val="20000"/>
              <a:lumOff val="80000"/>
            </a:schemeClr>
          </a:solidFill>
        </p:spPr>
        <p:txBody>
          <a:bodyPr wrap="square" rtlCol="0">
            <a:spAutoFit/>
          </a:bodyPr>
          <a:p>
            <a:pPr algn="ctr"/>
            <a:r>
              <a:rPr lang="zh-CN" altLang="en-US" sz="2000"/>
              <a:t>随众心理</a:t>
            </a:r>
            <a:endParaRPr lang="zh-CN" altLang="en-US" sz="2000"/>
          </a:p>
        </p:txBody>
      </p:sp>
      <p:sp>
        <p:nvSpPr>
          <p:cNvPr id="8" name="文本框 7"/>
          <p:cNvSpPr txBox="1"/>
          <p:nvPr/>
        </p:nvSpPr>
        <p:spPr>
          <a:xfrm>
            <a:off x="774700" y="1805940"/>
            <a:ext cx="2999740" cy="4399915"/>
          </a:xfrm>
          <a:prstGeom prst="rect">
            <a:avLst/>
          </a:prstGeom>
          <a:noFill/>
        </p:spPr>
        <p:txBody>
          <a:bodyPr wrap="square" rtlCol="0">
            <a:spAutoFit/>
          </a:bodyPr>
          <a:p>
            <a:r>
              <a:rPr lang="zh-CN" sz="2000"/>
              <a:t>这是一种较普遍的心理状态，绝大多数人在不同场合，不同环境下都会有所表现，例如有一个铸工车间，多数人是赤膊工作，而少数穿衣服作业的人就会跟着赤起膊来；有一个机械加工工段，常有人带手套操作机床，而且没有人去纠正，后来有这种违章现象的人越来越多，这就是不少单位有章不循，出现集体违章作业现象的原因。</a:t>
            </a:r>
            <a:endParaRPr lang="zh-CN" sz="2000"/>
          </a:p>
        </p:txBody>
      </p:sp>
      <p:sp>
        <p:nvSpPr>
          <p:cNvPr id="9" name="圆角矩形 8"/>
          <p:cNvSpPr/>
          <p:nvPr/>
        </p:nvSpPr>
        <p:spPr>
          <a:xfrm>
            <a:off x="4925060" y="1281430"/>
            <a:ext cx="454660" cy="351155"/>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p>
            <a:pPr algn="ctr"/>
            <a:r>
              <a:rPr lang="en-US" altLang="zh-CN"/>
              <a:t>5</a:t>
            </a:r>
            <a:endParaRPr lang="en-US" altLang="zh-CN"/>
          </a:p>
        </p:txBody>
      </p:sp>
      <p:sp>
        <p:nvSpPr>
          <p:cNvPr id="10" name="文本框 9"/>
          <p:cNvSpPr txBox="1"/>
          <p:nvPr/>
        </p:nvSpPr>
        <p:spPr>
          <a:xfrm>
            <a:off x="5477510" y="1233805"/>
            <a:ext cx="1508760" cy="398780"/>
          </a:xfrm>
          <a:prstGeom prst="rect">
            <a:avLst/>
          </a:prstGeom>
          <a:solidFill>
            <a:schemeClr val="accent2">
              <a:lumMod val="20000"/>
              <a:lumOff val="80000"/>
            </a:schemeClr>
          </a:solidFill>
        </p:spPr>
        <p:txBody>
          <a:bodyPr wrap="square" rtlCol="0">
            <a:spAutoFit/>
          </a:bodyPr>
          <a:p>
            <a:pPr algn="ctr"/>
            <a:r>
              <a:rPr lang="zh-CN" sz="2000"/>
              <a:t>逆反</a:t>
            </a:r>
            <a:r>
              <a:rPr lang="zh-CN" altLang="en-US" sz="2000"/>
              <a:t>心理</a:t>
            </a:r>
            <a:endParaRPr lang="zh-CN" altLang="en-US" sz="2000"/>
          </a:p>
        </p:txBody>
      </p:sp>
      <p:sp>
        <p:nvSpPr>
          <p:cNvPr id="11" name="文本框 10"/>
          <p:cNvSpPr txBox="1"/>
          <p:nvPr/>
        </p:nvSpPr>
        <p:spPr>
          <a:xfrm>
            <a:off x="9135745" y="1214120"/>
            <a:ext cx="1783715" cy="398780"/>
          </a:xfrm>
          <a:prstGeom prst="rect">
            <a:avLst/>
          </a:prstGeom>
          <a:solidFill>
            <a:schemeClr val="accent2">
              <a:lumMod val="20000"/>
              <a:lumOff val="80000"/>
            </a:schemeClr>
          </a:solidFill>
        </p:spPr>
        <p:txBody>
          <a:bodyPr wrap="square" rtlCol="0">
            <a:spAutoFit/>
          </a:bodyPr>
          <a:p>
            <a:pPr algn="ctr"/>
            <a:r>
              <a:rPr lang="zh-CN" altLang="en-US" sz="2000"/>
              <a:t>反常心理</a:t>
            </a:r>
            <a:endParaRPr lang="zh-CN" altLang="en-US" sz="2000"/>
          </a:p>
        </p:txBody>
      </p:sp>
      <p:sp>
        <p:nvSpPr>
          <p:cNvPr id="13" name="圆角矩形 12"/>
          <p:cNvSpPr/>
          <p:nvPr/>
        </p:nvSpPr>
        <p:spPr>
          <a:xfrm>
            <a:off x="8488680" y="1219835"/>
            <a:ext cx="494665" cy="40894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p>
            <a:pPr algn="ctr"/>
            <a:r>
              <a:rPr lang="en-US" altLang="zh-CN"/>
              <a:t>6</a:t>
            </a:r>
            <a:endParaRPr lang="en-US" altLang="zh-CN"/>
          </a:p>
        </p:txBody>
      </p:sp>
      <p:sp>
        <p:nvSpPr>
          <p:cNvPr id="14" name="文本框 13"/>
          <p:cNvSpPr txBox="1"/>
          <p:nvPr/>
        </p:nvSpPr>
        <p:spPr>
          <a:xfrm>
            <a:off x="4897120" y="1953895"/>
            <a:ext cx="2392680" cy="3784600"/>
          </a:xfrm>
          <a:prstGeom prst="rect">
            <a:avLst/>
          </a:prstGeom>
          <a:noFill/>
        </p:spPr>
        <p:txBody>
          <a:bodyPr wrap="square" rtlCol="0">
            <a:spAutoFit/>
          </a:bodyPr>
          <a:p>
            <a:r>
              <a:rPr lang="zh-CN" sz="2000"/>
              <a:t>这种心理状态常常表现在被管理者对管理者的关系紧张的情况下，持这种心态的员工往往气大于理，他的指导思想常常是</a:t>
            </a:r>
            <a:r>
              <a:rPr lang="en-US" altLang="zh-CN" sz="2000"/>
              <a:t>“</a:t>
            </a:r>
            <a:r>
              <a:rPr lang="zh-CN" altLang="en-US" sz="2000"/>
              <a:t>你要我这样干，我非要那样做</a:t>
            </a:r>
            <a:r>
              <a:rPr lang="en-US" altLang="zh-CN" sz="2000"/>
              <a:t>”</a:t>
            </a:r>
            <a:r>
              <a:rPr lang="zh-CN" altLang="en-US" sz="2000"/>
              <a:t>，于是，由于逆反而违章工作，以致发生事故的事不乏其例。</a:t>
            </a:r>
            <a:endParaRPr lang="zh-CN" altLang="en-US" sz="2000"/>
          </a:p>
        </p:txBody>
      </p:sp>
      <p:sp>
        <p:nvSpPr>
          <p:cNvPr id="3" name="文本框 2"/>
          <p:cNvSpPr txBox="1"/>
          <p:nvPr/>
        </p:nvSpPr>
        <p:spPr>
          <a:xfrm>
            <a:off x="8488680" y="1776730"/>
            <a:ext cx="2813685" cy="4092575"/>
          </a:xfrm>
          <a:prstGeom prst="rect">
            <a:avLst/>
          </a:prstGeom>
          <a:noFill/>
        </p:spPr>
        <p:txBody>
          <a:bodyPr wrap="square" rtlCol="0">
            <a:spAutoFit/>
          </a:bodyPr>
          <a:p>
            <a:r>
              <a:rPr lang="zh-CN" sz="2000"/>
              <a:t>人的情绪的形成通常受到生理、家庭、社会等方面因素刺激反映这种心态的现象很多，例如处于更年期的员工，有时会莫名其妙的情绪烦躁、忘性大；夫妻间争吵后上班的员工，多数心情急躁或闷闷不乐；有孩子生病在家或家有牵肠挂肚之事的员工，在岗位上会心神不定等。</a:t>
            </a:r>
            <a:endParaRPr lang="en-US" altLang="zh-CN" sz="20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1"/>
          <a:stretch>
            <a:fillRect/>
          </a:stretch>
        </p:blipFill>
        <p:spPr>
          <a:xfrm>
            <a:off x="-13970" y="6059170"/>
            <a:ext cx="12215495" cy="816610"/>
          </a:xfrm>
          <a:prstGeom prst="rect">
            <a:avLst/>
          </a:prstGeom>
          <a:noFill/>
          <a:ln w="9525">
            <a:noFill/>
          </a:ln>
        </p:spPr>
      </p:pic>
      <p:sp>
        <p:nvSpPr>
          <p:cNvPr id="15" name="矩形 46"/>
          <p:cNvSpPr/>
          <p:nvPr/>
        </p:nvSpPr>
        <p:spPr>
          <a:xfrm>
            <a:off x="4440238" y="621348"/>
            <a:ext cx="23761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smtClean="0">
                <a:solidFill>
                  <a:srgbClr val="FF0000"/>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sym typeface="+mn-ea"/>
              </a:rPr>
              <a:t>安全意识提升</a:t>
            </a:r>
            <a:endParaRPr lang="zh-CN" altLang="en-US" b="1" dirty="0" smtClean="0">
              <a:solidFill>
                <a:srgbClr val="FF0000"/>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sym typeface="+mn-ea"/>
            </a:endParaRPr>
          </a:p>
        </p:txBody>
      </p:sp>
      <p:sp>
        <p:nvSpPr>
          <p:cNvPr id="12" name="矩形 11"/>
          <p:cNvSpPr/>
          <p:nvPr/>
        </p:nvSpPr>
        <p:spPr>
          <a:xfrm>
            <a:off x="1437005" y="1299210"/>
            <a:ext cx="7213600" cy="553085"/>
          </a:xfrm>
          <a:prstGeom prst="rect">
            <a:avLst/>
          </a:prstGeom>
          <a:noFill/>
          <a:ln w="9525">
            <a:noFill/>
          </a:ln>
        </p:spPr>
        <p:txBody>
          <a:bodyPr wrap="square">
            <a:spAutoFit/>
          </a:bodyPr>
          <a:p>
            <a:pPr>
              <a:lnSpc>
                <a:spcPct val="125000"/>
              </a:lnSpc>
              <a:spcAft>
                <a:spcPts val="600"/>
              </a:spcAft>
              <a:buFont typeface="Wingdings" panose="05000000000000000000" charset="0"/>
            </a:pPr>
            <a:r>
              <a:rPr lang="zh-CN" altLang="en-US" sz="2400" b="1" dirty="0" smtClean="0">
                <a:sym typeface="+mn-ea"/>
              </a:rPr>
              <a:t>一、安全基础理论</a:t>
            </a:r>
            <a:r>
              <a:rPr lang="en-US" altLang="zh-CN" sz="2400" b="1" dirty="0" smtClean="0">
                <a:sym typeface="+mn-ea"/>
              </a:rPr>
              <a:t>--</a:t>
            </a:r>
            <a:r>
              <a:rPr lang="zh-CN" altLang="en-US" sz="2400" b="1" dirty="0" smtClean="0">
                <a:sym typeface="+mn-ea"/>
              </a:rPr>
              <a:t>墨菲理论</a:t>
            </a:r>
            <a:endParaRPr lang="zh-CN" altLang="en-US" sz="2400" b="1" dirty="0" smtClean="0">
              <a:latin typeface="微软雅黑" panose="020B0503020204020204" pitchFamily="34" charset="-122"/>
              <a:ea typeface="微软雅黑" panose="020B0503020204020204" pitchFamily="34" charset="-122"/>
              <a:sym typeface="+mn-ea"/>
            </a:endParaRPr>
          </a:p>
        </p:txBody>
      </p:sp>
      <p:sp>
        <p:nvSpPr>
          <p:cNvPr id="6" name="内容占位符 5"/>
          <p:cNvSpPr>
            <a:spLocks noGrp="1"/>
          </p:cNvSpPr>
          <p:nvPr>
            <p:ph sz="quarter" idx="1"/>
          </p:nvPr>
        </p:nvSpPr>
        <p:spPr>
          <a:xfrm>
            <a:off x="1767840" y="2031365"/>
            <a:ext cx="8315960" cy="3848735"/>
          </a:xfrm>
        </p:spPr>
        <p:txBody>
          <a:bodyPr/>
          <a:p>
            <a:pPr algn="just">
              <a:lnSpc>
                <a:spcPct val="140000"/>
              </a:lnSpc>
              <a:buNone/>
            </a:pPr>
            <a:r>
              <a:rPr lang="en-US" altLang="zh-CN" dirty="0" smtClean="0"/>
              <a:t>           </a:t>
            </a:r>
            <a:r>
              <a:rPr lang="zh-CN" altLang="en-US" sz="2400" dirty="0" smtClean="0">
                <a:latin typeface="宋体" panose="02010600030101010101" pitchFamily="2" charset="-122"/>
                <a:ea typeface="宋体" panose="02010600030101010101" pitchFamily="2" charset="-122"/>
              </a:rPr>
              <a:t>任何一件事情，如果客观上存在着发生某种事故的可能性，不管这个可能性有多小，哪怕是千分之一、万分之一，甚至是几十万分之一，但是如果反复去做，事故总会在某一时刻发生，它告诉我们，在安全生产工作中，一个（次）或几个（次）隐患（违章行为）也许不会导致事故发生，但在多次重复性的劳动中，事故终究是会发生的</a:t>
            </a:r>
            <a:r>
              <a:rPr lang="zh-CN" altLang="en-US" sz="2400" dirty="0" smtClean="0"/>
              <a:t>。</a:t>
            </a:r>
            <a:endParaRPr lang="zh-CN" altLang="en-US" sz="24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p:cTn id="11" dur="500" fill="hold"/>
                                        <p:tgtEl>
                                          <p:spTgt spid="12"/>
                                        </p:tgtEl>
                                        <p:attrNameLst>
                                          <p:attrName>ppt_w</p:attrName>
                                        </p:attrNameLst>
                                      </p:cBhvr>
                                      <p:tavLst>
                                        <p:tav tm="0">
                                          <p:val>
                                            <p:fltVal val="0.000000"/>
                                          </p:val>
                                        </p:tav>
                                        <p:tav tm="100000">
                                          <p:val>
                                            <p:strVal val="#ppt_w"/>
                                          </p:val>
                                        </p:tav>
                                      </p:tavLst>
                                    </p:anim>
                                    <p:anim calcmode="lin" valueType="num">
                                      <p:cBhvr>
                                        <p:cTn id="12" dur="500" fill="hold"/>
                                        <p:tgtEl>
                                          <p:spTgt spid="12"/>
                                        </p:tgtEl>
                                        <p:attrNameLst>
                                          <p:attrName>ppt_h</p:attrName>
                                        </p:attrNameLst>
                                      </p:cBhvr>
                                      <p:tavLst>
                                        <p:tav tm="0">
                                          <p:val>
                                            <p:fltVal val="0.000000"/>
                                          </p:val>
                                        </p:tav>
                                        <p:tav tm="100000">
                                          <p:val>
                                            <p:strVal val="#ppt_h"/>
                                          </p:val>
                                        </p:tav>
                                      </p:tavLst>
                                    </p:anim>
                                    <p:animEffect transition="in" filter="fade">
                                      <p:cBhvr>
                                        <p:cTn id="1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TextBox 10"/>
          <p:cNvSpPr txBox="1"/>
          <p:nvPr/>
        </p:nvSpPr>
        <p:spPr>
          <a:xfrm>
            <a:off x="1602106" y="1786890"/>
            <a:ext cx="9677400" cy="829945"/>
          </a:xfrm>
          <a:prstGeom prst="rect">
            <a:avLst/>
          </a:prstGeom>
          <a:solidFill>
            <a:schemeClr val="bg1">
              <a:alpha val="70195"/>
            </a:schemeClr>
          </a:solidFill>
          <a:ln w="9525">
            <a:noFill/>
          </a:ln>
        </p:spPr>
        <p:txBody>
          <a:bodyPr>
            <a:spAutoFit/>
          </a:bodyPr>
          <a:lstStyle/>
          <a:p>
            <a:pPr algn="ctr" eaLnBrk="1" hangingPunct="1"/>
            <a:endParaRPr lang="zh-CN" altLang="en-US" sz="4800" b="1" dirty="0">
              <a:solidFill>
                <a:srgbClr val="FF0000"/>
              </a:solidFill>
              <a:latin typeface="Arial" panose="020B0604020202020204" pitchFamily="34" charset="0"/>
            </a:endParaRPr>
          </a:p>
        </p:txBody>
      </p:sp>
      <p:sp>
        <p:nvSpPr>
          <p:cNvPr id="43012" name="矩形 28"/>
          <p:cNvSpPr/>
          <p:nvPr/>
        </p:nvSpPr>
        <p:spPr>
          <a:xfrm>
            <a:off x="910590" y="2910840"/>
            <a:ext cx="10024110" cy="955040"/>
          </a:xfrm>
          <a:prstGeom prst="rect">
            <a:avLst/>
          </a:prstGeom>
          <a:noFill/>
          <a:ln w="9525">
            <a:noFill/>
          </a:ln>
        </p:spPr>
        <p:txBody>
          <a:bodyPr>
            <a:spAutoFit/>
          </a:bodyPr>
          <a:lstStyle/>
          <a:p>
            <a:pPr eaLnBrk="1" hangingPunct="1">
              <a:lnSpc>
                <a:spcPct val="130000"/>
              </a:lnSpc>
            </a:pPr>
            <a:r>
              <a:rPr lang="zh-CN" altLang="en-US" sz="4320" b="1" dirty="0">
                <a:latin typeface="Arial" panose="020B0604020202020204" pitchFamily="34" charset="0"/>
                <a:sym typeface="Wingdings" panose="05000000000000000000" pitchFamily="2" charset="2"/>
              </a:rPr>
              <a:t>    </a:t>
            </a:r>
            <a:endParaRPr lang="en-US" altLang="zh-CN" sz="4320" b="1" dirty="0">
              <a:latin typeface="Arial" panose="020B0604020202020204" pitchFamily="34" charset="0"/>
              <a:sym typeface="Wingdings" panose="05000000000000000000" pitchFamily="2" charset="2"/>
            </a:endParaRPr>
          </a:p>
        </p:txBody>
      </p:sp>
      <p:pic>
        <p:nvPicPr>
          <p:cNvPr id="43013" name="图片 1"/>
          <p:cNvPicPr>
            <a:picLocks noChangeAspect="1"/>
          </p:cNvPicPr>
          <p:nvPr/>
        </p:nvPicPr>
        <p:blipFill>
          <a:blip r:embed="rId1"/>
          <a:stretch>
            <a:fillRect/>
          </a:stretch>
        </p:blipFill>
        <p:spPr>
          <a:xfrm>
            <a:off x="1125855" y="1066165"/>
            <a:ext cx="9808845" cy="5370830"/>
          </a:xfrm>
          <a:prstGeom prst="rect">
            <a:avLst/>
          </a:prstGeom>
          <a:noFill/>
          <a:ln w="9525">
            <a:noFill/>
          </a:ln>
        </p:spPr>
      </p:pic>
    </p:spTree>
  </p:cSld>
  <p:clrMapOvr>
    <a:masterClrMapping/>
  </p:clrMapOvr>
  <p:transition>
    <p:strips dir="ld"/>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9" name="TextBox 10"/>
          <p:cNvSpPr txBox="1"/>
          <p:nvPr/>
        </p:nvSpPr>
        <p:spPr>
          <a:xfrm>
            <a:off x="1602106" y="1786890"/>
            <a:ext cx="9677400" cy="829945"/>
          </a:xfrm>
          <a:prstGeom prst="rect">
            <a:avLst/>
          </a:prstGeom>
          <a:solidFill>
            <a:schemeClr val="bg1">
              <a:alpha val="70195"/>
            </a:schemeClr>
          </a:solidFill>
          <a:ln w="9525">
            <a:noFill/>
          </a:ln>
        </p:spPr>
        <p:txBody>
          <a:bodyPr>
            <a:spAutoFit/>
          </a:bodyPr>
          <a:lstStyle/>
          <a:p>
            <a:pPr algn="ctr" eaLnBrk="1" hangingPunct="1"/>
            <a:endParaRPr lang="zh-CN" altLang="en-US" sz="4800" b="1" dirty="0">
              <a:solidFill>
                <a:srgbClr val="FF0000"/>
              </a:solidFill>
              <a:latin typeface="Arial" panose="020B0604020202020204" pitchFamily="34" charset="0"/>
            </a:endParaRPr>
          </a:p>
        </p:txBody>
      </p:sp>
      <p:sp>
        <p:nvSpPr>
          <p:cNvPr id="50180" name="矩形 28"/>
          <p:cNvSpPr/>
          <p:nvPr/>
        </p:nvSpPr>
        <p:spPr>
          <a:xfrm>
            <a:off x="910590" y="2910840"/>
            <a:ext cx="10024110" cy="955040"/>
          </a:xfrm>
          <a:prstGeom prst="rect">
            <a:avLst/>
          </a:prstGeom>
          <a:noFill/>
          <a:ln w="9525">
            <a:noFill/>
          </a:ln>
        </p:spPr>
        <p:txBody>
          <a:bodyPr>
            <a:spAutoFit/>
          </a:bodyPr>
          <a:lstStyle/>
          <a:p>
            <a:pPr eaLnBrk="1" hangingPunct="1">
              <a:lnSpc>
                <a:spcPct val="130000"/>
              </a:lnSpc>
            </a:pPr>
            <a:r>
              <a:rPr lang="zh-CN" altLang="en-US" sz="4320" b="1" dirty="0">
                <a:latin typeface="Arial" panose="020B0604020202020204" pitchFamily="34" charset="0"/>
                <a:sym typeface="Wingdings" panose="05000000000000000000" pitchFamily="2" charset="2"/>
              </a:rPr>
              <a:t>    </a:t>
            </a:r>
            <a:endParaRPr lang="en-US" altLang="zh-CN" sz="4320" b="1" dirty="0">
              <a:latin typeface="Arial" panose="020B0604020202020204" pitchFamily="34" charset="0"/>
              <a:sym typeface="Wingdings" panose="05000000000000000000" pitchFamily="2" charset="2"/>
            </a:endParaRPr>
          </a:p>
        </p:txBody>
      </p:sp>
      <p:pic>
        <p:nvPicPr>
          <p:cNvPr id="50181" name="图片 1"/>
          <p:cNvPicPr>
            <a:picLocks noChangeAspect="1"/>
          </p:cNvPicPr>
          <p:nvPr/>
        </p:nvPicPr>
        <p:blipFill>
          <a:blip r:embed="rId1"/>
          <a:stretch>
            <a:fillRect/>
          </a:stretch>
        </p:blipFill>
        <p:spPr>
          <a:xfrm>
            <a:off x="835025" y="777875"/>
            <a:ext cx="10794365" cy="5801995"/>
          </a:xfrm>
          <a:prstGeom prst="rect">
            <a:avLst/>
          </a:prstGeom>
          <a:noFill/>
          <a:ln w="9525">
            <a:noFill/>
          </a:ln>
        </p:spPr>
      </p:pic>
      <p:sp>
        <p:nvSpPr>
          <p:cNvPr id="50182" name="横卷形 5"/>
          <p:cNvSpPr/>
          <p:nvPr/>
        </p:nvSpPr>
        <p:spPr>
          <a:xfrm>
            <a:off x="910590" y="6076950"/>
            <a:ext cx="2435225" cy="502920"/>
          </a:xfrm>
          <a:prstGeom prst="horizontalScroll">
            <a:avLst>
              <a:gd name="adj" fmla="val 4179"/>
            </a:avLst>
          </a:prstGeom>
          <a:solidFill>
            <a:schemeClr val="accent1"/>
          </a:solidFill>
          <a:ln w="9525" cap="flat" cmpd="sng">
            <a:solidFill>
              <a:schemeClr val="tx1"/>
            </a:solidFill>
            <a:prstDash val="solid"/>
            <a:headEnd type="none" w="med" len="med"/>
            <a:tailEnd type="none" w="med" len="med"/>
          </a:ln>
        </p:spPr>
        <p:txBody>
          <a:bodyPr/>
          <a:lstStyle/>
          <a:p>
            <a:pPr algn="ctr" eaLnBrk="1" hangingPunct="1"/>
            <a:r>
              <a:rPr lang="zh-CN" altLang="en-US" sz="2800" dirty="0">
                <a:solidFill>
                  <a:srgbClr val="FF0000"/>
                </a:solidFill>
                <a:latin typeface="Arial" panose="020B0604020202020204" pitchFamily="34" charset="0"/>
              </a:rPr>
              <a:t>安全意识</a:t>
            </a:r>
            <a:endParaRPr lang="zh-CN" altLang="en-US" sz="2800" dirty="0">
              <a:solidFill>
                <a:srgbClr val="FF0000"/>
              </a:solidFill>
              <a:latin typeface="Arial" panose="020B0604020202020204" pitchFamily="34" charset="0"/>
            </a:endParaRPr>
          </a:p>
        </p:txBody>
      </p:sp>
    </p:spTree>
  </p:cSld>
  <p:clrMapOvr>
    <a:masterClrMapping/>
  </p:clrMapOvr>
  <p:transition>
    <p:strips dir="ld"/>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3" name="TextBox 10"/>
          <p:cNvSpPr txBox="1"/>
          <p:nvPr/>
        </p:nvSpPr>
        <p:spPr>
          <a:xfrm>
            <a:off x="1602106" y="1786890"/>
            <a:ext cx="9677400" cy="829945"/>
          </a:xfrm>
          <a:prstGeom prst="rect">
            <a:avLst/>
          </a:prstGeom>
          <a:solidFill>
            <a:schemeClr val="bg1">
              <a:alpha val="70195"/>
            </a:schemeClr>
          </a:solidFill>
          <a:ln w="9525">
            <a:noFill/>
          </a:ln>
        </p:spPr>
        <p:txBody>
          <a:bodyPr>
            <a:spAutoFit/>
          </a:bodyPr>
          <a:lstStyle/>
          <a:p>
            <a:pPr algn="ctr" eaLnBrk="1" hangingPunct="1"/>
            <a:endParaRPr lang="zh-CN" altLang="en-US" sz="4800" b="1" dirty="0">
              <a:solidFill>
                <a:srgbClr val="FF0000"/>
              </a:solidFill>
              <a:latin typeface="Arial" panose="020B0604020202020204" pitchFamily="34" charset="0"/>
            </a:endParaRPr>
          </a:p>
        </p:txBody>
      </p:sp>
      <p:sp>
        <p:nvSpPr>
          <p:cNvPr id="51204" name="矩形 28"/>
          <p:cNvSpPr/>
          <p:nvPr/>
        </p:nvSpPr>
        <p:spPr>
          <a:xfrm>
            <a:off x="910590" y="2910840"/>
            <a:ext cx="10024110" cy="955040"/>
          </a:xfrm>
          <a:prstGeom prst="rect">
            <a:avLst/>
          </a:prstGeom>
          <a:noFill/>
          <a:ln w="9525">
            <a:noFill/>
          </a:ln>
        </p:spPr>
        <p:txBody>
          <a:bodyPr>
            <a:spAutoFit/>
          </a:bodyPr>
          <a:lstStyle/>
          <a:p>
            <a:pPr eaLnBrk="1" hangingPunct="1">
              <a:lnSpc>
                <a:spcPct val="130000"/>
              </a:lnSpc>
            </a:pPr>
            <a:r>
              <a:rPr lang="zh-CN" altLang="en-US" sz="4320" b="1" dirty="0">
                <a:latin typeface="Arial" panose="020B0604020202020204" pitchFamily="34" charset="0"/>
                <a:sym typeface="Wingdings" panose="05000000000000000000" pitchFamily="2" charset="2"/>
              </a:rPr>
              <a:t>    </a:t>
            </a:r>
            <a:endParaRPr lang="en-US" altLang="zh-CN" sz="4320" b="1" dirty="0">
              <a:latin typeface="Arial" panose="020B0604020202020204" pitchFamily="34" charset="0"/>
              <a:sym typeface="Wingdings" panose="05000000000000000000" pitchFamily="2" charset="2"/>
            </a:endParaRPr>
          </a:p>
        </p:txBody>
      </p:sp>
      <p:pic>
        <p:nvPicPr>
          <p:cNvPr id="51205" name="图片 2"/>
          <p:cNvPicPr>
            <a:picLocks noChangeAspect="1"/>
          </p:cNvPicPr>
          <p:nvPr/>
        </p:nvPicPr>
        <p:blipFill>
          <a:blip r:embed="rId1"/>
          <a:stretch>
            <a:fillRect/>
          </a:stretch>
        </p:blipFill>
        <p:spPr>
          <a:xfrm>
            <a:off x="957580" y="724535"/>
            <a:ext cx="10466705" cy="5967095"/>
          </a:xfrm>
          <a:prstGeom prst="rect">
            <a:avLst/>
          </a:prstGeom>
          <a:noFill/>
          <a:ln w="9525">
            <a:noFill/>
          </a:ln>
        </p:spPr>
      </p:pic>
      <p:sp>
        <p:nvSpPr>
          <p:cNvPr id="51206" name="横卷形 5"/>
          <p:cNvSpPr/>
          <p:nvPr/>
        </p:nvSpPr>
        <p:spPr>
          <a:xfrm>
            <a:off x="957580" y="6177915"/>
            <a:ext cx="2583815" cy="559435"/>
          </a:xfrm>
          <a:prstGeom prst="horizontalScroll">
            <a:avLst>
              <a:gd name="adj" fmla="val 12500"/>
            </a:avLst>
          </a:prstGeom>
          <a:solidFill>
            <a:schemeClr val="accent1"/>
          </a:solidFill>
          <a:ln w="9525" cap="flat" cmpd="sng">
            <a:solidFill>
              <a:schemeClr val="tx1"/>
            </a:solidFill>
            <a:prstDash val="solid"/>
            <a:headEnd type="none" w="med" len="med"/>
            <a:tailEnd type="none" w="med" len="med"/>
          </a:ln>
        </p:spPr>
        <p:txBody>
          <a:bodyPr/>
          <a:lstStyle/>
          <a:p>
            <a:pPr algn="ctr" eaLnBrk="1" hangingPunct="1"/>
            <a:r>
              <a:rPr lang="zh-CN" altLang="en-US" sz="2800" dirty="0">
                <a:solidFill>
                  <a:srgbClr val="FF0000"/>
                </a:solidFill>
                <a:latin typeface="Arial" panose="020B0604020202020204" pitchFamily="34" charset="0"/>
              </a:rPr>
              <a:t>安全意识</a:t>
            </a:r>
            <a:endParaRPr lang="zh-CN" altLang="en-US" sz="2800" dirty="0">
              <a:solidFill>
                <a:srgbClr val="FF0000"/>
              </a:solidFill>
              <a:latin typeface="Arial" panose="020B0604020202020204" pitchFamily="34" charset="0"/>
            </a:endParaRPr>
          </a:p>
        </p:txBody>
      </p:sp>
    </p:spTree>
  </p:cSld>
  <p:clrMapOvr>
    <a:masterClrMapping/>
  </p:clrMapOvr>
  <p:transition>
    <p:plus/>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1" name="TextBox 10"/>
          <p:cNvSpPr txBox="1"/>
          <p:nvPr/>
        </p:nvSpPr>
        <p:spPr>
          <a:xfrm>
            <a:off x="1602106" y="1786890"/>
            <a:ext cx="9677400" cy="829945"/>
          </a:xfrm>
          <a:prstGeom prst="rect">
            <a:avLst/>
          </a:prstGeom>
          <a:solidFill>
            <a:schemeClr val="bg1">
              <a:alpha val="70195"/>
            </a:schemeClr>
          </a:solidFill>
          <a:ln w="9525">
            <a:noFill/>
          </a:ln>
        </p:spPr>
        <p:txBody>
          <a:bodyPr>
            <a:spAutoFit/>
          </a:bodyPr>
          <a:lstStyle/>
          <a:p>
            <a:pPr algn="ctr" eaLnBrk="1" hangingPunct="1"/>
            <a:endParaRPr lang="zh-CN" altLang="en-US" sz="4800" b="1" dirty="0">
              <a:solidFill>
                <a:srgbClr val="FF0000"/>
              </a:solidFill>
              <a:latin typeface="Arial" panose="020B0604020202020204" pitchFamily="34" charset="0"/>
            </a:endParaRPr>
          </a:p>
        </p:txBody>
      </p:sp>
      <p:sp>
        <p:nvSpPr>
          <p:cNvPr id="53252" name="矩形 28"/>
          <p:cNvSpPr/>
          <p:nvPr/>
        </p:nvSpPr>
        <p:spPr>
          <a:xfrm>
            <a:off x="910590" y="2910840"/>
            <a:ext cx="10024110" cy="955040"/>
          </a:xfrm>
          <a:prstGeom prst="rect">
            <a:avLst/>
          </a:prstGeom>
          <a:noFill/>
          <a:ln w="9525">
            <a:noFill/>
          </a:ln>
        </p:spPr>
        <p:txBody>
          <a:bodyPr>
            <a:spAutoFit/>
          </a:bodyPr>
          <a:lstStyle/>
          <a:p>
            <a:pPr eaLnBrk="1" hangingPunct="1">
              <a:lnSpc>
                <a:spcPct val="130000"/>
              </a:lnSpc>
            </a:pPr>
            <a:r>
              <a:rPr lang="zh-CN" altLang="en-US" sz="4320" b="1" dirty="0">
                <a:latin typeface="Arial" panose="020B0604020202020204" pitchFamily="34" charset="0"/>
                <a:sym typeface="Wingdings" panose="05000000000000000000" pitchFamily="2" charset="2"/>
              </a:rPr>
              <a:t>    </a:t>
            </a:r>
            <a:endParaRPr lang="en-US" altLang="zh-CN" sz="4320" b="1" dirty="0">
              <a:latin typeface="Arial" panose="020B0604020202020204" pitchFamily="34" charset="0"/>
              <a:sym typeface="Wingdings" panose="05000000000000000000" pitchFamily="2" charset="2"/>
            </a:endParaRPr>
          </a:p>
        </p:txBody>
      </p:sp>
      <p:pic>
        <p:nvPicPr>
          <p:cNvPr id="53253" name="图片 1"/>
          <p:cNvPicPr>
            <a:picLocks noChangeAspect="1"/>
          </p:cNvPicPr>
          <p:nvPr/>
        </p:nvPicPr>
        <p:blipFill>
          <a:blip r:embed="rId1"/>
          <a:stretch>
            <a:fillRect/>
          </a:stretch>
        </p:blipFill>
        <p:spPr>
          <a:xfrm>
            <a:off x="986155" y="701040"/>
            <a:ext cx="10637520" cy="5803265"/>
          </a:xfrm>
          <a:prstGeom prst="rect">
            <a:avLst/>
          </a:prstGeom>
          <a:noFill/>
          <a:ln w="9525">
            <a:noFill/>
          </a:ln>
        </p:spPr>
      </p:pic>
    </p:spTree>
  </p:cSld>
  <p:clrMapOvr>
    <a:masterClrMapping/>
  </p:clrMapOvr>
  <p:transition>
    <p:circl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3373633" y="199801"/>
            <a:ext cx="7248647" cy="521970"/>
            <a:chOff x="2039191" y="82431"/>
            <a:chExt cx="9533004" cy="916095"/>
          </a:xfrm>
          <a:solidFill>
            <a:schemeClr val="accent3">
              <a:lumMod val="20000"/>
              <a:lumOff val="80000"/>
            </a:schemeClr>
          </a:solidFill>
        </p:grpSpPr>
        <p:sp>
          <p:nvSpPr>
            <p:cNvPr id="6" name="矩形 5"/>
            <p:cNvSpPr/>
            <p:nvPr/>
          </p:nvSpPr>
          <p:spPr>
            <a:xfrm flipH="1" flipV="1">
              <a:off x="2595539" y="180739"/>
              <a:ext cx="8976656" cy="653080"/>
            </a:xfrm>
            <a:custGeom>
              <a:avLst/>
              <a:gdLst>
                <a:gd name="connsiteX0" fmla="*/ 0 w 6644640"/>
                <a:gd name="connsiteY0" fmla="*/ 0 h 743712"/>
                <a:gd name="connsiteX1" fmla="*/ 6644640 w 6644640"/>
                <a:gd name="connsiteY1" fmla="*/ 0 h 743712"/>
                <a:gd name="connsiteX2" fmla="*/ 6644640 w 6644640"/>
                <a:gd name="connsiteY2" fmla="*/ 743712 h 743712"/>
                <a:gd name="connsiteX3" fmla="*/ 0 w 6644640"/>
                <a:gd name="connsiteY3" fmla="*/ 743712 h 743712"/>
                <a:gd name="connsiteX4" fmla="*/ 0 w 6644640"/>
                <a:gd name="connsiteY4" fmla="*/ 0 h 743712"/>
                <a:gd name="connsiteX0-1" fmla="*/ 0 w 6644640"/>
                <a:gd name="connsiteY0-2" fmla="*/ 0 h 743712"/>
                <a:gd name="connsiteX1-3" fmla="*/ 6644640 w 6644640"/>
                <a:gd name="connsiteY1-4" fmla="*/ 0 h 743712"/>
                <a:gd name="connsiteX2-5" fmla="*/ 5937504 w 6644640"/>
                <a:gd name="connsiteY2-6" fmla="*/ 743712 h 743712"/>
                <a:gd name="connsiteX3-7" fmla="*/ 0 w 6644640"/>
                <a:gd name="connsiteY3-8" fmla="*/ 743712 h 743712"/>
                <a:gd name="connsiteX4-9" fmla="*/ 0 w 6644640"/>
                <a:gd name="connsiteY4-10" fmla="*/ 0 h 743712"/>
                <a:gd name="connsiteX0-11" fmla="*/ 0 w 6644640"/>
                <a:gd name="connsiteY0-12" fmla="*/ 0 h 743712"/>
                <a:gd name="connsiteX1-13" fmla="*/ 6644640 w 6644640"/>
                <a:gd name="connsiteY1-14" fmla="*/ 0 h 743712"/>
                <a:gd name="connsiteX2-15" fmla="*/ 5975747 w 6644640"/>
                <a:gd name="connsiteY2-16" fmla="*/ 743712 h 743712"/>
                <a:gd name="connsiteX3-17" fmla="*/ 0 w 6644640"/>
                <a:gd name="connsiteY3-18" fmla="*/ 743712 h 743712"/>
                <a:gd name="connsiteX4-19" fmla="*/ 0 w 6644640"/>
                <a:gd name="connsiteY4-20" fmla="*/ 0 h 743712"/>
                <a:gd name="connsiteX0-21" fmla="*/ 626196 w 6644640"/>
                <a:gd name="connsiteY0-22" fmla="*/ 0 h 757779"/>
                <a:gd name="connsiteX1-23" fmla="*/ 6644640 w 6644640"/>
                <a:gd name="connsiteY1-24" fmla="*/ 14067 h 757779"/>
                <a:gd name="connsiteX2-25" fmla="*/ 5975747 w 6644640"/>
                <a:gd name="connsiteY2-26" fmla="*/ 757779 h 757779"/>
                <a:gd name="connsiteX3-27" fmla="*/ 0 w 6644640"/>
                <a:gd name="connsiteY3-28" fmla="*/ 757779 h 757779"/>
                <a:gd name="connsiteX4-29" fmla="*/ 626196 w 6644640"/>
                <a:gd name="connsiteY4-30" fmla="*/ 0 h 757779"/>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644640" h="757779">
                  <a:moveTo>
                    <a:pt x="626196" y="0"/>
                  </a:moveTo>
                  <a:lnTo>
                    <a:pt x="6644640" y="14067"/>
                  </a:lnTo>
                  <a:lnTo>
                    <a:pt x="5975747" y="757779"/>
                  </a:lnTo>
                  <a:lnTo>
                    <a:pt x="0" y="757779"/>
                  </a:lnTo>
                  <a:lnTo>
                    <a:pt x="626196"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900" b="0" i="0" u="none" strike="noStrike" kern="1200" cap="none" spc="0" normalizeH="0" baseline="0" noProof="0">
                <a:ln>
                  <a:noFill/>
                </a:ln>
                <a:solidFill>
                  <a:schemeClr val="lt1"/>
                </a:solidFill>
                <a:effectLst/>
                <a:uLnTx/>
                <a:uFillTx/>
                <a:latin typeface="+mn-lt"/>
                <a:ea typeface="+mn-ea"/>
                <a:cs typeface="+mn-cs"/>
              </a:endParaRPr>
            </a:p>
          </p:txBody>
        </p:sp>
        <p:sp>
          <p:nvSpPr>
            <p:cNvPr id="55302" name="矩形 4"/>
            <p:cNvSpPr/>
            <p:nvPr/>
          </p:nvSpPr>
          <p:spPr>
            <a:xfrm>
              <a:off x="2039191" y="82431"/>
              <a:ext cx="8879822" cy="916095"/>
            </a:xfrm>
            <a:prstGeom prst="rect">
              <a:avLst/>
            </a:prstGeom>
            <a:grpFill/>
            <a:ln w="9525">
              <a:noFill/>
            </a:ln>
          </p:spPr>
          <p:txBody>
            <a:bodyPr>
              <a:spAutoFit/>
            </a:bodyPr>
            <a:lstStyle/>
            <a:p>
              <a:pPr algn="ctr"/>
              <a:r>
                <a:rPr lang="zh-CN" altLang="en-US" sz="2800" b="1" dirty="0">
                  <a:solidFill>
                    <a:srgbClr val="FF0000"/>
                  </a:solidFill>
                  <a:latin typeface="Arial" panose="020B0604020202020204" pitchFamily="34" charset="0"/>
                </a:rPr>
                <a:t>事故案例</a:t>
              </a:r>
              <a:endParaRPr lang="zh-CN" altLang="en-US" sz="2800" b="1" dirty="0">
                <a:solidFill>
                  <a:srgbClr val="FF0000"/>
                </a:solidFill>
                <a:latin typeface="Arial" panose="020B0604020202020204" pitchFamily="34" charset="0"/>
              </a:endParaRPr>
            </a:p>
          </p:txBody>
        </p:sp>
      </p:grpSp>
      <p:sp>
        <p:nvSpPr>
          <p:cNvPr id="13" name="圆角矩形 12"/>
          <p:cNvSpPr/>
          <p:nvPr/>
        </p:nvSpPr>
        <p:spPr>
          <a:xfrm>
            <a:off x="999490" y="976630"/>
            <a:ext cx="10782935" cy="5581015"/>
          </a:xfrm>
          <a:prstGeom prst="roundRect">
            <a:avLst>
              <a:gd name="adj" fmla="val 2037"/>
            </a:avLst>
          </a:prstGeom>
          <a:solidFill>
            <a:schemeClr val="accent4">
              <a:lumMod val="20000"/>
              <a:lumOff val="8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223497" tIns="223497" rIns="223497" bIns="223497" spcCol="1270" anchor="ctr"/>
          <a:lstStyle/>
          <a:p>
            <a:pPr>
              <a:lnSpc>
                <a:spcPct val="160000"/>
              </a:lnSpc>
            </a:pPr>
            <a:r>
              <a:rPr lang="zh-CN" altLang="zh-CN" sz="2000" b="1" dirty="0" smtClean="0">
                <a:solidFill>
                  <a:srgbClr val="FF0000"/>
                </a:solidFill>
              </a:rPr>
              <a:t>事故经过：</a:t>
            </a:r>
            <a:endParaRPr lang="zh-CN" altLang="zh-CN" sz="2000" dirty="0" smtClean="0">
              <a:solidFill>
                <a:srgbClr val="FF0000"/>
              </a:solidFill>
            </a:endParaRPr>
          </a:p>
          <a:p>
            <a:pPr>
              <a:lnSpc>
                <a:spcPct val="160000"/>
              </a:lnSpc>
            </a:pPr>
            <a:r>
              <a:rPr lang="zh-CN" altLang="zh-CN" sz="2000" dirty="0" smtClean="0">
                <a:solidFill>
                  <a:srgbClr val="FF0000"/>
                </a:solidFill>
              </a:rPr>
              <a:t>　　</a:t>
            </a:r>
            <a:r>
              <a:rPr lang="en-US" altLang="zh-CN" sz="2000" dirty="0" smtClean="0">
                <a:solidFill>
                  <a:srgbClr val="FF0000"/>
                </a:solidFill>
              </a:rPr>
              <a:t>2009</a:t>
            </a:r>
            <a:r>
              <a:rPr lang="zh-CN" altLang="zh-CN" sz="2000" dirty="0" smtClean="0">
                <a:solidFill>
                  <a:srgbClr val="FF0000"/>
                </a:solidFill>
              </a:rPr>
              <a:t>年</a:t>
            </a:r>
            <a:r>
              <a:rPr lang="en-US" altLang="zh-CN" sz="2000" dirty="0" smtClean="0">
                <a:solidFill>
                  <a:srgbClr val="FF0000"/>
                </a:solidFill>
              </a:rPr>
              <a:t>12</a:t>
            </a:r>
            <a:r>
              <a:rPr lang="zh-CN" altLang="zh-CN" sz="2000" dirty="0" smtClean="0">
                <a:solidFill>
                  <a:srgbClr val="FF0000"/>
                </a:solidFill>
              </a:rPr>
              <a:t>月</a:t>
            </a:r>
            <a:r>
              <a:rPr lang="en-US" altLang="zh-CN" sz="2000" dirty="0" smtClean="0">
                <a:solidFill>
                  <a:srgbClr val="FF0000"/>
                </a:solidFill>
              </a:rPr>
              <a:t>25</a:t>
            </a:r>
            <a:r>
              <a:rPr lang="zh-CN" altLang="zh-CN" sz="2000" dirty="0" smtClean="0">
                <a:solidFill>
                  <a:srgbClr val="FF0000"/>
                </a:solidFill>
              </a:rPr>
              <a:t>日，富钛料中试线进行热负荷投料试车，该院钛研究所职工叶某某</a:t>
            </a:r>
            <a:r>
              <a:rPr lang="en-US" altLang="zh-CN" sz="2000" dirty="0" smtClean="0">
                <a:solidFill>
                  <a:srgbClr val="FF0000"/>
                </a:solidFill>
              </a:rPr>
              <a:t>(</a:t>
            </a:r>
            <a:r>
              <a:rPr lang="zh-CN" altLang="zh-CN" sz="2000" dirty="0" smtClean="0">
                <a:solidFill>
                  <a:srgbClr val="FF0000"/>
                </a:solidFill>
              </a:rPr>
              <a:t>男、</a:t>
            </a:r>
            <a:r>
              <a:rPr lang="en-US" altLang="zh-CN" sz="2000" dirty="0" smtClean="0">
                <a:solidFill>
                  <a:srgbClr val="FF0000"/>
                </a:solidFill>
              </a:rPr>
              <a:t>35</a:t>
            </a:r>
            <a:r>
              <a:rPr lang="zh-CN" altLang="zh-CN" sz="2000" dirty="0" smtClean="0">
                <a:solidFill>
                  <a:srgbClr val="FF0000"/>
                </a:solidFill>
              </a:rPr>
              <a:t>岁、大学本科学历、工程师、工龄</a:t>
            </a:r>
            <a:r>
              <a:rPr lang="en-US" altLang="zh-CN" sz="2000" dirty="0" smtClean="0">
                <a:solidFill>
                  <a:srgbClr val="FF0000"/>
                </a:solidFill>
              </a:rPr>
              <a:t>11</a:t>
            </a:r>
            <a:r>
              <a:rPr lang="zh-CN" altLang="zh-CN" sz="2000" dirty="0" smtClean="0">
                <a:solidFill>
                  <a:srgbClr val="FF0000"/>
                </a:solidFill>
              </a:rPr>
              <a:t>年、本岗位工龄</a:t>
            </a:r>
            <a:r>
              <a:rPr lang="en-US" altLang="zh-CN" sz="2000" dirty="0" smtClean="0">
                <a:solidFill>
                  <a:srgbClr val="FF0000"/>
                </a:solidFill>
              </a:rPr>
              <a:t>3</a:t>
            </a:r>
            <a:r>
              <a:rPr lang="zh-CN" altLang="zh-CN" sz="2000" dirty="0" smtClean="0">
                <a:solidFill>
                  <a:srgbClr val="FF0000"/>
                </a:solidFill>
              </a:rPr>
              <a:t>年</a:t>
            </a:r>
            <a:r>
              <a:rPr lang="en-US" altLang="zh-CN" sz="2000" dirty="0" smtClean="0">
                <a:solidFill>
                  <a:srgbClr val="FF0000"/>
                </a:solidFill>
              </a:rPr>
              <a:t>)</a:t>
            </a:r>
            <a:r>
              <a:rPr lang="zh-CN" altLang="en-US" sz="2000" dirty="0" smtClean="0">
                <a:solidFill>
                  <a:srgbClr val="FF0000"/>
                </a:solidFill>
              </a:rPr>
              <a:t>，</a:t>
            </a:r>
            <a:r>
              <a:rPr lang="zh-CN" altLang="zh-CN" sz="2000" dirty="0" smtClean="0">
                <a:solidFill>
                  <a:srgbClr val="FF0000"/>
                </a:solidFill>
              </a:rPr>
              <a:t>上午</a:t>
            </a:r>
            <a:r>
              <a:rPr lang="en-US" altLang="zh-CN" sz="2000" dirty="0" smtClean="0">
                <a:solidFill>
                  <a:srgbClr val="FF0000"/>
                </a:solidFill>
              </a:rPr>
              <a:t>10</a:t>
            </a:r>
            <a:r>
              <a:rPr lang="zh-CN" altLang="zh-CN" sz="2000" dirty="0" smtClean="0">
                <a:solidFill>
                  <a:srgbClr val="FF0000"/>
                </a:solidFill>
              </a:rPr>
              <a:t>时</a:t>
            </a:r>
            <a:r>
              <a:rPr lang="en-US" altLang="zh-CN" sz="2000" dirty="0" smtClean="0">
                <a:solidFill>
                  <a:srgbClr val="FF0000"/>
                </a:solidFill>
              </a:rPr>
              <a:t>20</a:t>
            </a:r>
            <a:r>
              <a:rPr lang="zh-CN" altLang="zh-CN" sz="2000" dirty="0" smtClean="0">
                <a:solidFill>
                  <a:srgbClr val="FF0000"/>
                </a:solidFill>
              </a:rPr>
              <a:t>分左右叶某某发现螺旋送料机的进料管堵料处理孔向外冒蒸汽，便通知中控室增大除尘风机抽风量，风量增大后螺旋送料机进料管堵料处理孔冒蒸汽的现象消失，但叶某某却发现螺旋送料机进料管的堵料处理孔往外滴水。于是叶某某走上观察平台，将右手伸入螺旋送料机进料管的堵料处理孔内进行检查。突然叶某某感到右手被送料螺旋绞住，叶某某因疼痛大叫一声，本能的将被绞伤的右手奋力拽出。随即在旁边的杜某某迅速扶着叶某某撤离第六平台现场，用对讲机通知院中试线建设指挥部，经现场紧急包扎后于</a:t>
            </a:r>
            <a:r>
              <a:rPr lang="en-US" altLang="zh-CN" sz="2000" dirty="0" smtClean="0">
                <a:solidFill>
                  <a:srgbClr val="FF0000"/>
                </a:solidFill>
              </a:rPr>
              <a:t>10</a:t>
            </a:r>
            <a:r>
              <a:rPr lang="zh-CN" altLang="zh-CN" sz="2000" dirty="0" smtClean="0">
                <a:solidFill>
                  <a:srgbClr val="FF0000"/>
                </a:solidFill>
              </a:rPr>
              <a:t>时</a:t>
            </a:r>
            <a:r>
              <a:rPr lang="en-US" altLang="zh-CN" sz="2000" dirty="0" smtClean="0">
                <a:solidFill>
                  <a:srgbClr val="FF0000"/>
                </a:solidFill>
              </a:rPr>
              <a:t>35</a:t>
            </a:r>
            <a:r>
              <a:rPr lang="zh-CN" altLang="zh-CN" sz="2000" dirty="0" smtClean="0">
                <a:solidFill>
                  <a:srgbClr val="FF0000"/>
                </a:solidFill>
              </a:rPr>
              <a:t>叶某某被送往攀钢总医院救治。同时院中试线建设指挥部立即组织人员拆解螺旋输送管寻找断</a:t>
            </a:r>
            <a:r>
              <a:rPr lang="zh-CN" altLang="en-US" sz="2000" dirty="0" smtClean="0">
                <a:solidFill>
                  <a:srgbClr val="FF0000"/>
                </a:solidFill>
              </a:rPr>
              <a:t>腕断掌</a:t>
            </a:r>
            <a:r>
              <a:rPr lang="zh-CN" altLang="zh-CN" sz="2000" dirty="0" smtClean="0">
                <a:solidFill>
                  <a:srgbClr val="FF0000"/>
                </a:solidFill>
              </a:rPr>
              <a:t>指，</a:t>
            </a:r>
            <a:r>
              <a:rPr lang="en-US" altLang="zh-CN" sz="2000" dirty="0" smtClean="0">
                <a:solidFill>
                  <a:srgbClr val="FF0000"/>
                </a:solidFill>
              </a:rPr>
              <a:t>11</a:t>
            </a:r>
            <a:r>
              <a:rPr lang="zh-CN" altLang="zh-CN" sz="2000" dirty="0" smtClean="0">
                <a:solidFill>
                  <a:srgbClr val="FF0000"/>
                </a:solidFill>
              </a:rPr>
              <a:t>时</a:t>
            </a:r>
            <a:r>
              <a:rPr lang="en-US" altLang="zh-CN" sz="2000" dirty="0" smtClean="0">
                <a:solidFill>
                  <a:srgbClr val="FF0000"/>
                </a:solidFill>
              </a:rPr>
              <a:t>30</a:t>
            </a:r>
            <a:r>
              <a:rPr lang="zh-CN" altLang="zh-CN" sz="2000" dirty="0" smtClean="0">
                <a:solidFill>
                  <a:srgbClr val="FF0000"/>
                </a:solidFill>
              </a:rPr>
              <a:t>分左右找到叶某某离断的</a:t>
            </a:r>
            <a:r>
              <a:rPr lang="zh-CN" altLang="en-US" sz="2000" dirty="0" smtClean="0">
                <a:solidFill>
                  <a:srgbClr val="FF0000"/>
                </a:solidFill>
              </a:rPr>
              <a:t>腕</a:t>
            </a:r>
            <a:r>
              <a:rPr lang="zh-CN" altLang="zh-CN" sz="2000" dirty="0" smtClean="0">
                <a:solidFill>
                  <a:srgbClr val="FF0000"/>
                </a:solidFill>
              </a:rPr>
              <a:t>指并马上送往攀钢总医院，攀钢总医院对叶某某进行了及时有效救治。</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sp>
        <p:nvSpPr>
          <p:cNvPr id="9" name="前凸带形 6"/>
          <p:cNvSpPr/>
          <p:nvPr/>
        </p:nvSpPr>
        <p:spPr>
          <a:xfrm>
            <a:off x="2863215" y="116840"/>
            <a:ext cx="2071370" cy="688340"/>
          </a:xfrm>
          <a:prstGeom prst="ribbon">
            <a:avLst>
              <a:gd name="adj1" fmla="val 16667"/>
              <a:gd name="adj2" fmla="val 50000"/>
            </a:avLst>
          </a:prstGeom>
          <a:solidFill>
            <a:srgbClr val="FF0000"/>
          </a:solidFill>
          <a:ln w="9525" cap="flat" cmpd="sng">
            <a:solidFill>
              <a:schemeClr val="tx1"/>
            </a:solidFill>
            <a:prstDash val="solid"/>
            <a:headEnd type="none" w="med" len="med"/>
            <a:tailEnd type="none" w="med" len="med"/>
          </a:ln>
        </p:spPr>
        <p:txBody>
          <a:bodyPr/>
          <a:lstStyle/>
          <a:p>
            <a:pPr algn="ctr" eaLnBrk="1" hangingPunct="1"/>
            <a:r>
              <a:rPr lang="zh-CN" altLang="en-US" sz="1680" b="1" dirty="0" smtClean="0">
                <a:solidFill>
                  <a:schemeClr val="bg1"/>
                </a:solidFill>
                <a:latin typeface="Arial" panose="020B0604020202020204" pitchFamily="34" charset="0"/>
              </a:rPr>
              <a:t>人为事故案例</a:t>
            </a:r>
            <a:endParaRPr lang="zh-CN" altLang="en-US" sz="1680" b="1" dirty="0">
              <a:solidFill>
                <a:schemeClr val="bg1"/>
              </a:solidFill>
              <a:latin typeface="Arial" panose="020B0604020202020204" pitchFamily="34" charset="0"/>
            </a:endParaRPr>
          </a:p>
        </p:txBody>
      </p:sp>
    </p:spTree>
  </p:cSld>
  <p:clrMapOvr>
    <a:masterClrMapping/>
  </p:clrMapOvr>
  <p:transition>
    <p:push dir="u"/>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3533549" y="323055"/>
            <a:ext cx="7570061" cy="698967"/>
            <a:chOff x="476475" y="61654"/>
            <a:chExt cx="10765265" cy="855436"/>
          </a:xfrm>
        </p:grpSpPr>
        <p:sp>
          <p:nvSpPr>
            <p:cNvPr id="6" name="矩形 5"/>
            <p:cNvSpPr/>
            <p:nvPr/>
          </p:nvSpPr>
          <p:spPr>
            <a:xfrm flipH="1" flipV="1">
              <a:off x="941928" y="61654"/>
              <a:ext cx="10299812" cy="758123"/>
            </a:xfrm>
            <a:custGeom>
              <a:avLst/>
              <a:gdLst>
                <a:gd name="connsiteX0" fmla="*/ 0 w 6644640"/>
                <a:gd name="connsiteY0" fmla="*/ 0 h 743712"/>
                <a:gd name="connsiteX1" fmla="*/ 6644640 w 6644640"/>
                <a:gd name="connsiteY1" fmla="*/ 0 h 743712"/>
                <a:gd name="connsiteX2" fmla="*/ 6644640 w 6644640"/>
                <a:gd name="connsiteY2" fmla="*/ 743712 h 743712"/>
                <a:gd name="connsiteX3" fmla="*/ 0 w 6644640"/>
                <a:gd name="connsiteY3" fmla="*/ 743712 h 743712"/>
                <a:gd name="connsiteX4" fmla="*/ 0 w 6644640"/>
                <a:gd name="connsiteY4" fmla="*/ 0 h 743712"/>
                <a:gd name="connsiteX0-1" fmla="*/ 0 w 6644640"/>
                <a:gd name="connsiteY0-2" fmla="*/ 0 h 743712"/>
                <a:gd name="connsiteX1-3" fmla="*/ 6644640 w 6644640"/>
                <a:gd name="connsiteY1-4" fmla="*/ 0 h 743712"/>
                <a:gd name="connsiteX2-5" fmla="*/ 5937504 w 6644640"/>
                <a:gd name="connsiteY2-6" fmla="*/ 743712 h 743712"/>
                <a:gd name="connsiteX3-7" fmla="*/ 0 w 6644640"/>
                <a:gd name="connsiteY3-8" fmla="*/ 743712 h 743712"/>
                <a:gd name="connsiteX4-9" fmla="*/ 0 w 6644640"/>
                <a:gd name="connsiteY4-10" fmla="*/ 0 h 743712"/>
                <a:gd name="connsiteX0-11" fmla="*/ 0 w 6644640"/>
                <a:gd name="connsiteY0-12" fmla="*/ 0 h 743712"/>
                <a:gd name="connsiteX1-13" fmla="*/ 6644640 w 6644640"/>
                <a:gd name="connsiteY1-14" fmla="*/ 0 h 743712"/>
                <a:gd name="connsiteX2-15" fmla="*/ 5975747 w 6644640"/>
                <a:gd name="connsiteY2-16" fmla="*/ 743712 h 743712"/>
                <a:gd name="connsiteX3-17" fmla="*/ 0 w 6644640"/>
                <a:gd name="connsiteY3-18" fmla="*/ 743712 h 743712"/>
                <a:gd name="connsiteX4-19" fmla="*/ 0 w 6644640"/>
                <a:gd name="connsiteY4-20" fmla="*/ 0 h 743712"/>
                <a:gd name="connsiteX0-21" fmla="*/ 626196 w 6644640"/>
                <a:gd name="connsiteY0-22" fmla="*/ 0 h 757779"/>
                <a:gd name="connsiteX1-23" fmla="*/ 6644640 w 6644640"/>
                <a:gd name="connsiteY1-24" fmla="*/ 14067 h 757779"/>
                <a:gd name="connsiteX2-25" fmla="*/ 5975747 w 6644640"/>
                <a:gd name="connsiteY2-26" fmla="*/ 757779 h 757779"/>
                <a:gd name="connsiteX3-27" fmla="*/ 0 w 6644640"/>
                <a:gd name="connsiteY3-28" fmla="*/ 757779 h 757779"/>
                <a:gd name="connsiteX4-29" fmla="*/ 626196 w 6644640"/>
                <a:gd name="connsiteY4-30" fmla="*/ 0 h 757779"/>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644640" h="757779">
                  <a:moveTo>
                    <a:pt x="626196" y="0"/>
                  </a:moveTo>
                  <a:lnTo>
                    <a:pt x="6644640" y="14067"/>
                  </a:lnTo>
                  <a:lnTo>
                    <a:pt x="5975747" y="757779"/>
                  </a:lnTo>
                  <a:lnTo>
                    <a:pt x="0" y="757779"/>
                  </a:lnTo>
                  <a:lnTo>
                    <a:pt x="626196" y="0"/>
                  </a:lnTo>
                  <a:close/>
                </a:path>
              </a:pathLst>
            </a:custGeom>
            <a:solidFill>
              <a:srgbClr val="8BCEC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900" b="0" i="0" u="none" strike="noStrike" kern="1200" cap="none" spc="0" normalizeH="0" baseline="0" noProof="0">
                <a:ln>
                  <a:noFill/>
                </a:ln>
                <a:solidFill>
                  <a:schemeClr val="lt1"/>
                </a:solidFill>
                <a:effectLst/>
                <a:uLnTx/>
                <a:uFillTx/>
                <a:latin typeface="+mn-lt"/>
                <a:ea typeface="+mn-ea"/>
                <a:cs typeface="+mn-cs"/>
              </a:endParaRPr>
            </a:p>
          </p:txBody>
        </p:sp>
        <p:sp>
          <p:nvSpPr>
            <p:cNvPr id="56327" name="文本框 3"/>
            <p:cNvSpPr txBox="1"/>
            <p:nvPr/>
          </p:nvSpPr>
          <p:spPr>
            <a:xfrm>
              <a:off x="476475" y="85907"/>
              <a:ext cx="932117" cy="717181"/>
            </a:xfrm>
            <a:prstGeom prst="rect">
              <a:avLst/>
            </a:prstGeom>
            <a:noFill/>
            <a:ln w="9525">
              <a:noFill/>
            </a:ln>
          </p:spPr>
          <p:txBody>
            <a:bodyPr>
              <a:spAutoFit/>
            </a:bodyPr>
            <a:lstStyle/>
            <a:p>
              <a:pPr algn="dist"/>
              <a:endParaRPr lang="zh-CN" altLang="en-US" sz="3600" dirty="0">
                <a:solidFill>
                  <a:schemeClr val="bg1"/>
                </a:solidFill>
                <a:latin typeface="思源黑体 CN Medium" panose="020B0600000000000000" charset="-122"/>
                <a:ea typeface="思源黑体 CN Medium" panose="020B0600000000000000" charset="-122"/>
              </a:endParaRPr>
            </a:p>
          </p:txBody>
        </p:sp>
        <p:sp>
          <p:nvSpPr>
            <p:cNvPr id="56328" name="矩形 4"/>
            <p:cNvSpPr/>
            <p:nvPr/>
          </p:nvSpPr>
          <p:spPr>
            <a:xfrm>
              <a:off x="2039191" y="82431"/>
              <a:ext cx="8879821" cy="834659"/>
            </a:xfrm>
            <a:prstGeom prst="rect">
              <a:avLst/>
            </a:prstGeom>
            <a:noFill/>
            <a:ln w="9525">
              <a:noFill/>
            </a:ln>
          </p:spPr>
          <p:txBody>
            <a:bodyPr>
              <a:spAutoFit/>
            </a:bodyPr>
            <a:lstStyle/>
            <a:p>
              <a:pPr algn="ctr"/>
              <a:r>
                <a:rPr lang="zh-CN" altLang="en-US" sz="3840" b="1" dirty="0">
                  <a:solidFill>
                    <a:srgbClr val="FF0000"/>
                  </a:solidFill>
                  <a:latin typeface="Arial" panose="020B0604020202020204" pitchFamily="34" charset="0"/>
                </a:rPr>
                <a:t>事  故  案  例</a:t>
              </a:r>
              <a:endParaRPr lang="zh-CN" altLang="en-US" sz="3840" b="1" dirty="0">
                <a:solidFill>
                  <a:srgbClr val="FF0000"/>
                </a:solidFill>
                <a:latin typeface="Arial" panose="020B0604020202020204" pitchFamily="34" charset="0"/>
              </a:endParaRPr>
            </a:p>
          </p:txBody>
        </p:sp>
      </p:grpSp>
      <p:sp>
        <p:nvSpPr>
          <p:cNvPr id="8" name="文本框 7"/>
          <p:cNvSpPr txBox="1"/>
          <p:nvPr/>
        </p:nvSpPr>
        <p:spPr>
          <a:xfrm>
            <a:off x="596265" y="1410970"/>
            <a:ext cx="4105910" cy="4846320"/>
          </a:xfrm>
          <a:prstGeom prst="rect">
            <a:avLst/>
          </a:prstGeom>
          <a:noFill/>
        </p:spPr>
        <p:txBody>
          <a:bodyPr wrap="square">
            <a:spAutoFit/>
          </a:bodyPr>
          <a:lstStyle/>
          <a:p>
            <a:pPr marR="0" defTabSz="914400" fontAlgn="auto">
              <a:lnSpc>
                <a:spcPct val="150000"/>
              </a:lnSpc>
              <a:buClrTx/>
              <a:buSzTx/>
              <a:buFontTx/>
              <a:defRPr/>
            </a:pPr>
            <a:r>
              <a:rPr kumimoji="0" lang="zh-CN" altLang="zh-CN" sz="2000" b="1" kern="1200" cap="none" spc="0" normalizeH="0" baseline="0" noProof="0" dirty="0">
                <a:solidFill>
                  <a:srgbClr val="FF0000"/>
                </a:solidFill>
                <a:latin typeface="微软雅黑" panose="020B0503020204020204" pitchFamily="34" charset="-122"/>
                <a:ea typeface="微软雅黑" panose="020B0503020204020204" pitchFamily="34" charset="-122"/>
                <a:cs typeface="+mn-cs"/>
                <a:sym typeface="+mn-ea"/>
              </a:rPr>
              <a:t>直接原因</a:t>
            </a:r>
            <a:endParaRPr kumimoji="0" lang="zh-CN" altLang="zh-CN" sz="2000" b="1" kern="1200" cap="none" spc="0" normalizeH="0" baseline="0" noProof="0" dirty="0">
              <a:solidFill>
                <a:srgbClr val="FF0000"/>
              </a:solidFill>
              <a:latin typeface="微软雅黑" panose="020B0503020204020204" pitchFamily="34" charset="-122"/>
              <a:ea typeface="微软雅黑" panose="020B0503020204020204" pitchFamily="34" charset="-122"/>
              <a:cs typeface="+mn-cs"/>
            </a:endParaRPr>
          </a:p>
          <a:p>
            <a:pPr marR="0" defTabSz="914400" fontAlgn="auto">
              <a:lnSpc>
                <a:spcPct val="150000"/>
              </a:lnSpc>
              <a:buClrTx/>
              <a:buSzTx/>
              <a:buFontTx/>
              <a:defRPr/>
            </a:pPr>
            <a:r>
              <a:rPr kumimoji="0" lang="zh-CN" altLang="zh-CN" sz="2000" b="1" kern="1200" cap="none" spc="0" normalizeH="0" baseline="0" noProof="0" dirty="0">
                <a:latin typeface="微软雅黑" panose="020B0503020204020204" pitchFamily="34" charset="-122"/>
                <a:ea typeface="微软雅黑" panose="020B0503020204020204" pitchFamily="34" charset="-122"/>
                <a:cs typeface="+mn-cs"/>
                <a:sym typeface="+mn-ea"/>
              </a:rPr>
              <a:t>　　</a:t>
            </a:r>
            <a:r>
              <a:rPr kumimoji="0" lang="zh-CN" altLang="zh-CN" sz="2000" kern="1200" cap="none" spc="0" normalizeH="0" baseline="0" noProof="0" dirty="0">
                <a:latin typeface="微软雅黑" panose="020B0503020204020204" pitchFamily="34" charset="-122"/>
                <a:ea typeface="微软雅黑" panose="020B0503020204020204" pitchFamily="34" charset="-122"/>
                <a:cs typeface="+mn-cs"/>
                <a:sym typeface="+mn-ea"/>
              </a:rPr>
              <a:t>违章作业是此次事故的直接原因。叶某某违反机械操作基本安全要求</a:t>
            </a:r>
            <a:r>
              <a:rPr kumimoji="0" lang="en-US" altLang="zh-CN" sz="2000" kern="1200" cap="none" spc="0" normalizeH="0" baseline="0" noProof="0" dirty="0">
                <a:latin typeface="微软雅黑" panose="020B0503020204020204" pitchFamily="34" charset="-122"/>
                <a:ea typeface="微软雅黑" panose="020B0503020204020204" pitchFamily="34" charset="-122"/>
                <a:cs typeface="+mn-cs"/>
                <a:sym typeface="+mn-ea"/>
              </a:rPr>
              <a:t>“</a:t>
            </a:r>
            <a:r>
              <a:rPr kumimoji="0" lang="zh-CN" altLang="zh-CN" sz="2000" kern="1200" cap="none" spc="0" normalizeH="0" baseline="0" noProof="0" dirty="0">
                <a:latin typeface="微软雅黑" panose="020B0503020204020204" pitchFamily="34" charset="-122"/>
                <a:ea typeface="微软雅黑" panose="020B0503020204020204" pitchFamily="34" charset="-122"/>
                <a:cs typeface="+mn-cs"/>
                <a:sym typeface="+mn-ea"/>
              </a:rPr>
              <a:t>机械设备在运转时，严禁用手调整，也不得用手测量零件，或进行润滑、清扫杂物等，如必须进行时，则应关停机械设备之后进行</a:t>
            </a:r>
            <a:r>
              <a:rPr kumimoji="0" lang="en-US" altLang="zh-CN" sz="2000" kern="1200" cap="none" spc="0" normalizeH="0" baseline="0" noProof="0" dirty="0">
                <a:latin typeface="微软雅黑" panose="020B0503020204020204" pitchFamily="34" charset="-122"/>
                <a:ea typeface="微软雅黑" panose="020B0503020204020204" pitchFamily="34" charset="-122"/>
                <a:cs typeface="+mn-cs"/>
                <a:sym typeface="+mn-ea"/>
              </a:rPr>
              <a:t>”</a:t>
            </a:r>
            <a:r>
              <a:rPr kumimoji="0" lang="zh-CN" altLang="zh-CN" sz="2000" kern="1200" cap="none" spc="0" normalizeH="0" baseline="0" noProof="0" dirty="0">
                <a:latin typeface="微软雅黑" panose="020B0503020204020204" pitchFamily="34" charset="-122"/>
                <a:ea typeface="微软雅黑" panose="020B0503020204020204" pitchFamily="34" charset="-122"/>
                <a:cs typeface="+mn-cs"/>
                <a:sym typeface="+mn-ea"/>
              </a:rPr>
              <a:t>之规定，在末停机的情况下，将手伸入堵料处理孔进行检查，是造成事故的直接原因。</a:t>
            </a:r>
            <a:endParaRPr kumimoji="0" lang="zh-CN" altLang="zh-CN" sz="1680" kern="1200" cap="none" spc="0" normalizeH="0" baseline="0" noProof="0" dirty="0">
              <a:latin typeface="微软雅黑" panose="020B0503020204020204" pitchFamily="34" charset="-122"/>
              <a:ea typeface="微软雅黑" panose="020B0503020204020204" pitchFamily="34" charset="-122"/>
              <a:cs typeface="+mn-cs"/>
            </a:endParaRPr>
          </a:p>
          <a:p>
            <a:pPr marR="0" algn="ctr" defTabSz="914400">
              <a:buClrTx/>
              <a:buSzTx/>
              <a:buFontTx/>
              <a:defRPr/>
            </a:pPr>
            <a:endParaRPr kumimoji="0" lang="zh-CN" altLang="en-US" sz="900" kern="1200" cap="none" spc="0" normalizeH="0" baseline="0" noProof="0" dirty="0">
              <a:latin typeface="Arial" panose="020B0604020202020204" pitchFamily="34" charset="0"/>
              <a:ea typeface="宋体" panose="02010600030101010101" pitchFamily="2" charset="-122"/>
              <a:cs typeface="+mn-cs"/>
            </a:endParaRPr>
          </a:p>
        </p:txBody>
      </p:sp>
      <p:pic>
        <p:nvPicPr>
          <p:cNvPr id="56324" name="图片 8" descr="http://img856.ph.126.net/SBPP_tctqsvpeBx0ofgojA==/2772809995577621280.png"/>
          <p:cNvPicPr>
            <a:picLocks noChangeAspect="1"/>
          </p:cNvPicPr>
          <p:nvPr/>
        </p:nvPicPr>
        <p:blipFill>
          <a:blip r:embed="rId1"/>
          <a:stretch>
            <a:fillRect/>
          </a:stretch>
        </p:blipFill>
        <p:spPr>
          <a:xfrm>
            <a:off x="5324475" y="1143635"/>
            <a:ext cx="5514975" cy="2773045"/>
          </a:xfrm>
          <a:prstGeom prst="rect">
            <a:avLst/>
          </a:prstGeom>
          <a:noFill/>
          <a:ln w="9525">
            <a:noFill/>
          </a:ln>
        </p:spPr>
      </p:pic>
      <p:pic>
        <p:nvPicPr>
          <p:cNvPr id="56325" name="图片 9" descr="http://img1.cache.netease.com/catchpic/3/3C/3CA368459AA2788AFDF4A3AEEF813233.jpg"/>
          <p:cNvPicPr>
            <a:picLocks noChangeAspect="1"/>
          </p:cNvPicPr>
          <p:nvPr/>
        </p:nvPicPr>
        <p:blipFill>
          <a:blip r:embed="rId2"/>
          <a:stretch>
            <a:fillRect/>
          </a:stretch>
        </p:blipFill>
        <p:spPr>
          <a:xfrm>
            <a:off x="5362575" y="4117975"/>
            <a:ext cx="5514340" cy="2214245"/>
          </a:xfrm>
          <a:prstGeom prst="rect">
            <a:avLst/>
          </a:prstGeom>
          <a:noFill/>
          <a:ln w="9525">
            <a:noFill/>
          </a:ln>
        </p:spPr>
      </p:pic>
      <p:sp>
        <p:nvSpPr>
          <p:cNvPr id="11" name="前凸带形 6"/>
          <p:cNvSpPr/>
          <p:nvPr/>
        </p:nvSpPr>
        <p:spPr>
          <a:xfrm>
            <a:off x="2661285" y="293370"/>
            <a:ext cx="2400280" cy="735330"/>
          </a:xfrm>
          <a:prstGeom prst="ribbon">
            <a:avLst>
              <a:gd name="adj1" fmla="val 16667"/>
              <a:gd name="adj2" fmla="val 50000"/>
            </a:avLst>
          </a:prstGeom>
          <a:solidFill>
            <a:srgbClr val="FF0000"/>
          </a:solidFill>
          <a:ln w="9525" cap="flat" cmpd="sng">
            <a:solidFill>
              <a:schemeClr val="tx1"/>
            </a:solidFill>
            <a:prstDash val="solid"/>
            <a:headEnd type="none" w="med" len="med"/>
            <a:tailEnd type="none" w="med" len="med"/>
          </a:ln>
        </p:spPr>
        <p:txBody>
          <a:bodyPr/>
          <a:lstStyle/>
          <a:p>
            <a:pPr algn="ctr" eaLnBrk="1" hangingPunct="1"/>
            <a:r>
              <a:rPr lang="zh-CN" altLang="en-US" sz="1680" b="1" dirty="0" smtClean="0">
                <a:solidFill>
                  <a:schemeClr val="bg1"/>
                </a:solidFill>
                <a:latin typeface="Arial" panose="020B0604020202020204" pitchFamily="34" charset="0"/>
              </a:rPr>
              <a:t>人为事故案例</a:t>
            </a:r>
            <a:endParaRPr lang="zh-CN" altLang="en-US" sz="1680" b="1" dirty="0">
              <a:solidFill>
                <a:schemeClr val="bg1"/>
              </a:solidFill>
              <a:latin typeface="Arial" panose="020B0604020202020204" pitchFamily="34" charset="0"/>
            </a:endParaRPr>
          </a:p>
        </p:txBody>
      </p:sp>
    </p:spTree>
  </p:cSld>
  <p:clrMapOvr>
    <a:masterClrMapping/>
  </p:clrMapOvr>
  <p:transition>
    <p:cover dir="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横卷形 1"/>
          <p:cNvSpPr/>
          <p:nvPr/>
        </p:nvSpPr>
        <p:spPr bwMode="auto">
          <a:xfrm>
            <a:off x="1123315" y="478790"/>
            <a:ext cx="9430385" cy="989965"/>
          </a:xfrm>
          <a:prstGeom prst="horizontalScroll">
            <a:avLst/>
          </a:prstGeom>
          <a:solidFill>
            <a:schemeClr val="accent2">
              <a:lumMod val="40000"/>
              <a:lumOff val="60000"/>
            </a:schemeClr>
          </a:solidFill>
          <a:ln w="9525" cap="flat" cmpd="sng" algn="ctr">
            <a:solidFill>
              <a:schemeClr val="tx1"/>
            </a:solidFill>
            <a:prstDash val="solid"/>
            <a:round/>
            <a:headEnd type="none" w="med" len="med"/>
            <a:tailEnd type="none" w="med" len="med"/>
          </a:ln>
          <a:effectLst/>
        </p:spPr>
        <p:txBody>
          <a:bodyPr/>
          <a:lstStyle/>
          <a:p>
            <a:pPr algn="ctr">
              <a:defRPr/>
            </a:pPr>
            <a:r>
              <a:rPr lang="zh-CN" altLang="en-US" sz="4800" b="1" dirty="0" smtClean="0"/>
              <a:t> </a:t>
            </a:r>
            <a:r>
              <a:rPr lang="zh-CN" altLang="en-US" sz="4800" b="1" dirty="0" smtClean="0">
                <a:solidFill>
                  <a:srgbClr val="FF0000"/>
                </a:solidFill>
              </a:rPr>
              <a:t> </a:t>
            </a:r>
            <a:r>
              <a:rPr lang="en-US" altLang="zh-CN" sz="4000" b="1" dirty="0" smtClean="0">
                <a:solidFill>
                  <a:srgbClr val="FF0000"/>
                </a:solidFill>
              </a:rPr>
              <a:t>03  </a:t>
            </a:r>
            <a:r>
              <a:rPr lang="zh-CN" altLang="en-US" sz="4000" b="1" dirty="0" smtClean="0">
                <a:solidFill>
                  <a:srgbClr val="FF0000"/>
                </a:solidFill>
              </a:rPr>
              <a:t> 从业人员的安全生产权利义务</a:t>
            </a:r>
            <a:endParaRPr lang="zh-CN" altLang="en-US" sz="4000" b="1" dirty="0">
              <a:solidFill>
                <a:srgbClr val="FF0000"/>
              </a:solidFill>
            </a:endParaRPr>
          </a:p>
        </p:txBody>
      </p:sp>
      <p:pic>
        <p:nvPicPr>
          <p:cNvPr id="4" name="图片 2" descr="C:\Users\DELL\Documents\WeChat Files\wxid_kvoblr1kovsu22\FileStorage\Temp\9e2f8c355a12f59f4eca635de4dc80bb.jpg"/>
          <p:cNvPicPr>
            <a:picLocks noChangeAspect="1" noChangeArrowheads="1"/>
          </p:cNvPicPr>
          <p:nvPr/>
        </p:nvPicPr>
        <p:blipFill>
          <a:blip r:embed="rId1"/>
          <a:srcRect b="12293"/>
          <a:stretch>
            <a:fillRect/>
          </a:stretch>
        </p:blipFill>
        <p:spPr bwMode="auto">
          <a:xfrm>
            <a:off x="1123315" y="1548130"/>
            <a:ext cx="9992995" cy="4789170"/>
          </a:xfrm>
          <a:prstGeom prst="rect">
            <a:avLst/>
          </a:prstGeom>
          <a:noFill/>
          <a:ln w="9525">
            <a:noFill/>
            <a:miter lim="800000"/>
            <a:headEnd/>
            <a:tailEnd/>
          </a:ln>
        </p:spPr>
      </p:pic>
      <p:sp>
        <p:nvSpPr>
          <p:cNvPr id="5" name="减号 4"/>
          <p:cNvSpPr/>
          <p:nvPr/>
        </p:nvSpPr>
        <p:spPr bwMode="auto">
          <a:xfrm>
            <a:off x="6231890" y="1667510"/>
            <a:ext cx="4080510" cy="1097280"/>
          </a:xfrm>
          <a:prstGeom prst="mathMinus">
            <a:avLst/>
          </a:prstGeom>
          <a:solidFill>
            <a:srgbClr val="C00000"/>
          </a:solidFill>
          <a:ln w="9525" cap="flat" cmpd="sng" algn="ctr">
            <a:solidFill>
              <a:schemeClr val="tx1"/>
            </a:solidFill>
            <a:prstDash val="solid"/>
            <a:round/>
            <a:headEnd type="none" w="med" len="med"/>
            <a:tailEnd type="none" w="med" len="med"/>
          </a:ln>
        </p:spPr>
        <p:txBody>
          <a:bodyPr vert="horz" wrap="square" lIns="109728" tIns="54864" rIns="109728" bIns="54864" numCol="1" rtlCol="0" anchor="t" anchorCtr="0" compatLnSpc="1"/>
          <a:lstStyle/>
          <a:p>
            <a:pPr marL="0" marR="0" indent="0" algn="ctr" defTabSz="914400" rtl="0" eaLnBrk="1" fontAlgn="base" latinLnBrk="0" hangingPunct="1">
              <a:lnSpc>
                <a:spcPct val="100000"/>
              </a:lnSpc>
              <a:spcBef>
                <a:spcPct val="0"/>
              </a:spcBef>
              <a:spcAft>
                <a:spcPct val="0"/>
              </a:spcAft>
              <a:buClrTx/>
              <a:buSzTx/>
              <a:buFontTx/>
              <a:buNone/>
            </a:pPr>
            <a:endParaRPr kumimoji="0" lang="zh-CN" altLang="en-US" sz="1200" b="0"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p:txBody>
      </p:sp>
    </p:spTree>
  </p:cSld>
  <p:clrMapOvr>
    <a:masterClrMapping/>
  </p:clrMapOvr>
  <p:transition>
    <p:cover dir="d"/>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横卷形 1"/>
          <p:cNvSpPr/>
          <p:nvPr/>
        </p:nvSpPr>
        <p:spPr bwMode="auto">
          <a:xfrm>
            <a:off x="1172845" y="573405"/>
            <a:ext cx="8801100" cy="980440"/>
          </a:xfrm>
          <a:prstGeom prst="horizontalScroll">
            <a:avLst/>
          </a:prstGeom>
          <a:solidFill>
            <a:schemeClr val="accent2">
              <a:lumMod val="40000"/>
              <a:lumOff val="60000"/>
            </a:schemeClr>
          </a:solidFill>
          <a:ln w="9525" cap="flat" cmpd="sng" algn="ctr">
            <a:solidFill>
              <a:schemeClr val="tx1"/>
            </a:solidFill>
            <a:prstDash val="solid"/>
            <a:round/>
            <a:headEnd type="none" w="med" len="med"/>
            <a:tailEnd type="none" w="med" len="med"/>
          </a:ln>
          <a:effectLst/>
        </p:spPr>
        <p:txBody>
          <a:bodyPr/>
          <a:lstStyle/>
          <a:p>
            <a:pPr algn="ctr">
              <a:defRPr/>
            </a:pPr>
            <a:r>
              <a:rPr lang="zh-CN" altLang="en-US" sz="4800" b="1" dirty="0" smtClean="0"/>
              <a:t> </a:t>
            </a:r>
            <a:r>
              <a:rPr lang="zh-CN" altLang="en-US" sz="4800" b="1" dirty="0" smtClean="0">
                <a:solidFill>
                  <a:srgbClr val="FF0000"/>
                </a:solidFill>
              </a:rPr>
              <a:t> </a:t>
            </a:r>
            <a:r>
              <a:rPr lang="en-US" altLang="zh-CN" sz="4000" b="1" dirty="0" smtClean="0">
                <a:solidFill>
                  <a:srgbClr val="FF0000"/>
                </a:solidFill>
              </a:rPr>
              <a:t>03  </a:t>
            </a:r>
            <a:r>
              <a:rPr lang="zh-CN" altLang="en-US" sz="4000" b="1" dirty="0" smtClean="0">
                <a:solidFill>
                  <a:srgbClr val="FF0000"/>
                </a:solidFill>
              </a:rPr>
              <a:t> 从业人员的安全生产权利义务</a:t>
            </a:r>
            <a:endParaRPr lang="zh-CN" altLang="en-US" sz="4000" b="1" dirty="0">
              <a:solidFill>
                <a:srgbClr val="FF0000"/>
              </a:solidFill>
            </a:endParaRPr>
          </a:p>
        </p:txBody>
      </p:sp>
      <p:pic>
        <p:nvPicPr>
          <p:cNvPr id="5" name="图片 2" descr="C:\Users\DELL\Documents\WeChat Files\wxid_kvoblr1kovsu22\FileStorage\Temp\b1dd2244697872122eee09b5513820b0.jpg"/>
          <p:cNvPicPr>
            <a:picLocks noChangeAspect="1" noChangeArrowheads="1"/>
          </p:cNvPicPr>
          <p:nvPr/>
        </p:nvPicPr>
        <p:blipFill>
          <a:blip r:embed="rId1"/>
          <a:srcRect b="11436"/>
          <a:stretch>
            <a:fillRect/>
          </a:stretch>
        </p:blipFill>
        <p:spPr bwMode="auto">
          <a:xfrm>
            <a:off x="1172845" y="1684020"/>
            <a:ext cx="9682480" cy="4583430"/>
          </a:xfrm>
          <a:prstGeom prst="rect">
            <a:avLst/>
          </a:prstGeom>
          <a:noFill/>
          <a:ln w="9525">
            <a:noFill/>
            <a:miter lim="800000"/>
            <a:headEnd/>
            <a:tailEnd/>
          </a:ln>
        </p:spPr>
      </p:pic>
      <p:sp>
        <p:nvSpPr>
          <p:cNvPr id="4" name="减号 3"/>
          <p:cNvSpPr/>
          <p:nvPr/>
        </p:nvSpPr>
        <p:spPr bwMode="auto">
          <a:xfrm>
            <a:off x="6312535" y="1684020"/>
            <a:ext cx="3754755" cy="1097280"/>
          </a:xfrm>
          <a:prstGeom prst="mathMinus">
            <a:avLst/>
          </a:prstGeom>
          <a:solidFill>
            <a:srgbClr val="C00000"/>
          </a:solidFill>
          <a:ln w="9525" cap="flat" cmpd="sng" algn="ctr">
            <a:solidFill>
              <a:schemeClr val="tx1"/>
            </a:solidFill>
            <a:prstDash val="solid"/>
            <a:round/>
            <a:headEnd type="none" w="med" len="med"/>
            <a:tailEnd type="none" w="med" len="med"/>
          </a:ln>
        </p:spPr>
        <p:txBody>
          <a:bodyPr vert="horz" wrap="square" lIns="109728" tIns="54864" rIns="109728" bIns="54864" numCol="1" rtlCol="0" anchor="t" anchorCtr="0" compatLnSpc="1"/>
          <a:lstStyle/>
          <a:p>
            <a:pPr marL="0" marR="0" indent="0" algn="ctr" defTabSz="914400" rtl="0" eaLnBrk="1" fontAlgn="base" latinLnBrk="0" hangingPunct="1">
              <a:lnSpc>
                <a:spcPct val="100000"/>
              </a:lnSpc>
              <a:spcBef>
                <a:spcPct val="0"/>
              </a:spcBef>
              <a:spcAft>
                <a:spcPct val="0"/>
              </a:spcAft>
              <a:buClrTx/>
              <a:buSzTx/>
              <a:buFontTx/>
              <a:buNone/>
            </a:pPr>
            <a:endParaRPr kumimoji="0" lang="zh-CN" altLang="en-US" sz="1200" b="0"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p:txBody>
      </p:sp>
    </p:spTree>
  </p:cSld>
  <p:clrMapOvr>
    <a:masterClrMapping/>
  </p:clrMapOvr>
  <p:transition>
    <p:cover dir="u"/>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9" name="标题 8"/>
          <p:cNvSpPr>
            <a:spLocks noGrp="1"/>
          </p:cNvSpPr>
          <p:nvPr>
            <p:ph type="title"/>
          </p:nvPr>
        </p:nvSpPr>
        <p:spPr>
          <a:xfrm>
            <a:off x="532420" y="395904"/>
            <a:ext cx="8229600" cy="952500"/>
          </a:xfrm>
        </p:spPr>
        <p:txBody>
          <a:bodyPr/>
          <a:p>
            <a:r>
              <a:rPr lang="zh-CN" altLang="en-US" sz="3200" b="1" dirty="0" smtClean="0">
                <a:solidFill>
                  <a:srgbClr val="7030A0"/>
                </a:solidFill>
                <a:latin typeface="微软雅黑" panose="020B0503020204020204" pitchFamily="34" charset="-122"/>
                <a:ea typeface="微软雅黑" panose="020B0503020204020204" pitchFamily="34" charset="-122"/>
              </a:rPr>
              <a:t> 二、为什么要遵守</a:t>
            </a:r>
            <a:r>
              <a:rPr lang="en-US" altLang="zh-CN" sz="3200" b="1" dirty="0" smtClean="0">
                <a:solidFill>
                  <a:srgbClr val="7030A0"/>
                </a:solidFill>
                <a:latin typeface="微软雅黑" panose="020B0503020204020204" pitchFamily="34" charset="-122"/>
                <a:ea typeface="微软雅黑" panose="020B0503020204020204" pitchFamily="34" charset="-122"/>
              </a:rPr>
              <a:t>《</a:t>
            </a:r>
            <a:r>
              <a:rPr lang="zh-CN" altLang="en-US" sz="3200" b="1" dirty="0" smtClean="0">
                <a:solidFill>
                  <a:srgbClr val="7030A0"/>
                </a:solidFill>
                <a:latin typeface="微软雅黑" panose="020B0503020204020204" pitchFamily="34" charset="-122"/>
                <a:ea typeface="微软雅黑" panose="020B0503020204020204" pitchFamily="34" charset="-122"/>
              </a:rPr>
              <a:t>安全生产法</a:t>
            </a:r>
            <a:r>
              <a:rPr lang="en-US" altLang="zh-CN" sz="3200" b="1" dirty="0" smtClean="0">
                <a:solidFill>
                  <a:srgbClr val="7030A0"/>
                </a:solidFill>
                <a:latin typeface="微软雅黑" panose="020B0503020204020204" pitchFamily="34" charset="-122"/>
                <a:ea typeface="微软雅黑" panose="020B0503020204020204" pitchFamily="34" charset="-122"/>
              </a:rPr>
              <a:t>》</a:t>
            </a:r>
            <a:endParaRPr lang="zh-CN" altLang="en-US" sz="3200" dirty="0"/>
          </a:p>
        </p:txBody>
      </p:sp>
      <p:sp>
        <p:nvSpPr>
          <p:cNvPr id="13" name="流程图: 过程 12"/>
          <p:cNvSpPr/>
          <p:nvPr/>
        </p:nvSpPr>
        <p:spPr bwMode="auto">
          <a:xfrm>
            <a:off x="1522730" y="1348740"/>
            <a:ext cx="2679700" cy="428625"/>
          </a:xfrm>
          <a:prstGeom prst="flowChartProcess">
            <a:avLst/>
          </a:prstGeom>
          <a:solidFill>
            <a:schemeClr val="bg2"/>
          </a:solidFill>
          <a:ln w="9525" cap="flat" cmpd="sng" algn="ctr">
            <a:solidFill>
              <a:schemeClr val="accent1"/>
            </a:solidFill>
            <a:prstDash val="solid"/>
            <a:round/>
            <a:headEnd type="none" w="med" len="med"/>
            <a:tailEnd type="none" w="med" len="med"/>
          </a:ln>
        </p:spPr>
        <p:txBody>
          <a:bodyPr vert="horz" wrap="square" lIns="91440" tIns="45720" rIns="91440" bIns="45720" numCol="1" rtlCol="0" anchor="t" anchorCtr="0" compatLnSpc="1"/>
          <a:p>
            <a:pPr marL="0" marR="0" indent="0" algn="ctr" defTabSz="914400" rtl="0" eaLnBrk="1" fontAlgn="base" latinLnBrk="0" hangingPunct="1">
              <a:lnSpc>
                <a:spcPct val="100000"/>
              </a:lnSpc>
              <a:spcBef>
                <a:spcPct val="0"/>
              </a:spcBef>
              <a:spcAft>
                <a:spcPct val="0"/>
              </a:spcAft>
              <a:buClrTx/>
              <a:buSzTx/>
              <a:buFontTx/>
              <a:buNone/>
            </a:pPr>
            <a:r>
              <a:rPr kumimoji="0" lang="en-US" altLang="zh-CN" sz="2400" b="0" i="0" u="none" strike="noStrike" cap="none" normalizeH="0" baseline="0" dirty="0" smtClean="0">
                <a:ln>
                  <a:noFill/>
                </a:ln>
                <a:solidFill>
                  <a:srgbClr val="FF0000"/>
                </a:solidFill>
                <a:effectLst/>
                <a:latin typeface="Arial" panose="020B0604020202020204" pitchFamily="34" charset="0"/>
                <a:ea typeface="宋体" panose="02010600030101010101" pitchFamily="2" charset="-122"/>
              </a:rPr>
              <a:t>1</a:t>
            </a:r>
            <a:r>
              <a:rPr kumimoji="0" lang="zh-CN" altLang="en-US" sz="2400" b="0" i="0" u="none" strike="noStrike" cap="none" normalizeH="0" baseline="0" dirty="0" smtClean="0">
                <a:ln>
                  <a:noFill/>
                </a:ln>
                <a:solidFill>
                  <a:srgbClr val="FF0000"/>
                </a:solidFill>
                <a:effectLst/>
                <a:latin typeface="Arial" panose="020B0604020202020204" pitchFamily="34" charset="0"/>
                <a:ea typeface="宋体" panose="02010600030101010101" pitchFamily="2" charset="-122"/>
              </a:rPr>
              <a:t>、制法重大意义</a:t>
            </a:r>
            <a:endParaRPr kumimoji="0" lang="zh-CN" altLang="en-US" sz="2400" b="0" i="0" u="none" strike="noStrike" cap="none" normalizeH="0" baseline="0" dirty="0" smtClean="0">
              <a:ln>
                <a:noFill/>
              </a:ln>
              <a:solidFill>
                <a:srgbClr val="FF0000"/>
              </a:solidFill>
              <a:effectLst/>
              <a:latin typeface="Arial" panose="020B0604020202020204" pitchFamily="34" charset="0"/>
              <a:ea typeface="宋体" panose="02010600030101010101" pitchFamily="2" charset="-122"/>
            </a:endParaRPr>
          </a:p>
        </p:txBody>
      </p:sp>
      <p:sp>
        <p:nvSpPr>
          <p:cNvPr id="11" name="横卷形 10"/>
          <p:cNvSpPr/>
          <p:nvPr/>
        </p:nvSpPr>
        <p:spPr bwMode="auto">
          <a:xfrm>
            <a:off x="1273810" y="1348740"/>
            <a:ext cx="8858250" cy="4646930"/>
          </a:xfrm>
          <a:prstGeom prst="horizontalScroll">
            <a:avLst/>
          </a:prstGeom>
          <a:solidFill>
            <a:schemeClr val="bg2"/>
          </a:solidFill>
          <a:ln w="9525" cap="flat" cmpd="sng" algn="ctr">
            <a:solidFill>
              <a:schemeClr val="accent6">
                <a:lumMod val="20000"/>
                <a:lumOff val="80000"/>
              </a:schemeClr>
            </a:solidFill>
            <a:prstDash val="solid"/>
            <a:round/>
            <a:headEnd type="none" w="med" len="med"/>
            <a:tailEnd type="none" w="med" len="med"/>
          </a:ln>
        </p:spPr>
        <p:txBody>
          <a:bodyPr vert="horz" wrap="square" lIns="91440" tIns="45720" rIns="91440" bIns="45720" numCol="1" rtlCol="0" anchor="t" anchorCtr="0" compatLnSpc="1"/>
          <a:p>
            <a:r>
              <a:rPr lang="zh-CN" altLang="en-US" sz="1800" dirty="0" smtClean="0"/>
              <a:t>   </a:t>
            </a:r>
            <a:r>
              <a:rPr lang="zh-CN" altLang="en-US" sz="2000" dirty="0" smtClean="0"/>
              <a:t>安全是企业生存的前提，员工利益的保障。学习</a:t>
            </a:r>
            <a:r>
              <a:rPr lang="en-US" altLang="zh-CN" sz="2000" dirty="0" smtClean="0"/>
              <a:t>《</a:t>
            </a:r>
            <a:r>
              <a:rPr lang="zh-CN" altLang="en-US" sz="2000" dirty="0" smtClean="0"/>
              <a:t>安全生产法</a:t>
            </a:r>
            <a:r>
              <a:rPr lang="en-US" altLang="zh-CN" sz="2000" dirty="0" smtClean="0"/>
              <a:t>》</a:t>
            </a:r>
            <a:r>
              <a:rPr lang="zh-CN" altLang="en-US" sz="2000" dirty="0" smtClean="0"/>
              <a:t>关系到企业和员工的利益，有助于把安全隐患消除在起点。</a:t>
            </a:r>
            <a:endParaRPr lang="zh-CN" altLang="en-US" sz="2000" dirty="0" smtClean="0"/>
          </a:p>
          <a:p>
            <a:r>
              <a:rPr lang="en-US" altLang="zh-CN" sz="2000" dirty="0" smtClean="0"/>
              <a:t>1</a:t>
            </a:r>
            <a:r>
              <a:rPr lang="zh-CN" altLang="en-US" sz="2000" dirty="0" smtClean="0"/>
              <a:t>、有助于处理重大险情和事故应急救援中“保财产”还是“保人命”的问题。新法提出“以人为本，安全发展”的理念，安全是一条不可逾越的红线，这条红线就是要坚守“发展决不能以牺牲人的生命为代价”这条红线，牢固树立以人为本的理念。</a:t>
            </a:r>
            <a:endParaRPr lang="zh-CN" altLang="en-US" sz="2000" dirty="0" smtClean="0"/>
          </a:p>
          <a:p>
            <a:r>
              <a:rPr lang="en-US" altLang="zh-CN" sz="2000" dirty="0" smtClean="0"/>
              <a:t>2</a:t>
            </a:r>
            <a:r>
              <a:rPr lang="zh-CN" altLang="en-US" sz="2000" dirty="0" smtClean="0"/>
              <a:t>、有利于建立生产经营单位负责、职工参与、政府监管、行业自律和社会监督的机制。新法中责任的明确，责任的落实，责任的追究是新法的主要关注点。</a:t>
            </a:r>
            <a:endParaRPr lang="zh-CN" altLang="en-US" sz="2000" dirty="0" smtClean="0"/>
          </a:p>
          <a:p>
            <a:r>
              <a:rPr lang="en-US" altLang="zh-CN" sz="2000" dirty="0" smtClean="0"/>
              <a:t>3</a:t>
            </a:r>
            <a:r>
              <a:rPr lang="zh-CN" altLang="en-US" sz="2000" dirty="0" smtClean="0"/>
              <a:t>、有利于鼓励其他生产经营单位聘用注册安全工程师且从事安全生产管理工作，体现了国家对安全生产的高度重视，促进安全生产的专业化，队伍的职业化管理。新法确立了注册安全工程师制度。</a:t>
            </a:r>
            <a:endParaRPr lang="zh-CN" altLang="en-US" sz="2000"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横卷形 1"/>
          <p:cNvSpPr/>
          <p:nvPr/>
        </p:nvSpPr>
        <p:spPr bwMode="auto">
          <a:xfrm>
            <a:off x="1017270" y="861060"/>
            <a:ext cx="9068435" cy="1132840"/>
          </a:xfrm>
          <a:prstGeom prst="horizontalScroll">
            <a:avLst/>
          </a:prstGeom>
          <a:solidFill>
            <a:schemeClr val="accent2">
              <a:lumMod val="40000"/>
              <a:lumOff val="60000"/>
            </a:schemeClr>
          </a:solidFill>
          <a:ln w="9525" cap="flat" cmpd="sng" algn="ctr">
            <a:solidFill>
              <a:schemeClr val="tx1"/>
            </a:solidFill>
            <a:prstDash val="solid"/>
            <a:round/>
            <a:headEnd type="none" w="med" len="med"/>
            <a:tailEnd type="none" w="med" len="med"/>
          </a:ln>
          <a:effectLst/>
        </p:spPr>
        <p:txBody>
          <a:bodyPr/>
          <a:lstStyle/>
          <a:p>
            <a:pPr algn="ctr">
              <a:defRPr/>
            </a:pPr>
            <a:r>
              <a:rPr lang="zh-CN" altLang="en-US" sz="4800" b="1" dirty="0" smtClean="0"/>
              <a:t> </a:t>
            </a:r>
            <a:r>
              <a:rPr lang="zh-CN" altLang="en-US" sz="4800" b="1" dirty="0" smtClean="0">
                <a:solidFill>
                  <a:srgbClr val="FF0000"/>
                </a:solidFill>
              </a:rPr>
              <a:t> </a:t>
            </a:r>
            <a:r>
              <a:rPr lang="en-US" altLang="zh-CN" sz="4000" b="1" dirty="0" smtClean="0">
                <a:solidFill>
                  <a:srgbClr val="FF0000"/>
                </a:solidFill>
              </a:rPr>
              <a:t>03  </a:t>
            </a:r>
            <a:r>
              <a:rPr lang="zh-CN" altLang="en-US" sz="4000" b="1" dirty="0" smtClean="0">
                <a:solidFill>
                  <a:srgbClr val="FF0000"/>
                </a:solidFill>
              </a:rPr>
              <a:t> 从业人员的安全生产权利义务</a:t>
            </a:r>
            <a:endParaRPr lang="zh-CN" altLang="en-US" sz="4000" b="1" dirty="0">
              <a:solidFill>
                <a:srgbClr val="FF0000"/>
              </a:solidFill>
            </a:endParaRPr>
          </a:p>
        </p:txBody>
      </p:sp>
      <p:sp>
        <p:nvSpPr>
          <p:cNvPr id="254980" name="Rectangle 4"/>
          <p:cNvSpPr>
            <a:spLocks noChangeArrowheads="1"/>
          </p:cNvSpPr>
          <p:nvPr/>
        </p:nvSpPr>
        <p:spPr bwMode="auto">
          <a:xfrm>
            <a:off x="535305" y="2301558"/>
            <a:ext cx="10602595" cy="3475990"/>
          </a:xfrm>
          <a:prstGeom prst="rect">
            <a:avLst/>
          </a:prstGeom>
          <a:solidFill>
            <a:schemeClr val="bg2"/>
          </a:solidFill>
          <a:ln w="9525">
            <a:noFill/>
            <a:miter lim="800000"/>
          </a:ln>
          <a:effectLst/>
        </p:spPr>
        <p:txBody>
          <a:bodyPr vert="horz" wrap="square" lIns="109728" tIns="54864" rIns="109728" bIns="54864" numCol="1" anchor="ctr" anchorCtr="0" compatLnSpc="1">
            <a:spAutoFit/>
          </a:bodyPr>
          <a:lstStyle/>
          <a:p>
            <a:pPr marL="0" marR="0" lvl="0" indent="406400" algn="l" defTabSz="914400" rtl="0" eaLnBrk="1" fontAlgn="base" latinLnBrk="0" hangingPunct="1">
              <a:lnSpc>
                <a:spcPct val="100000"/>
              </a:lnSpc>
              <a:spcBef>
                <a:spcPct val="0"/>
              </a:spcBef>
              <a:spcAft>
                <a:spcPct val="0"/>
              </a:spcAft>
              <a:buClrTx/>
              <a:buSzTx/>
              <a:buFontTx/>
              <a:buNone/>
            </a:pPr>
            <a:endParaRPr kumimoji="0" lang="en-US" altLang="zh-CN" sz="2880" b="0" i="0" u="none" strike="noStrike" cap="none" normalizeH="0" dirty="0" smtClean="0">
              <a:ln>
                <a:noFill/>
              </a:ln>
              <a:solidFill>
                <a:schemeClr val="tx1"/>
              </a:solidFill>
              <a:effectLst/>
              <a:latin typeface="等线" panose="02010600030101010101" pitchFamily="2" charset="-122"/>
              <a:ea typeface="等线" panose="02010600030101010101" pitchFamily="2" charset="-122"/>
              <a:cs typeface="宋体" panose="02010600030101010101" pitchFamily="2" charset="-122"/>
            </a:endParaRPr>
          </a:p>
          <a:p>
            <a:pPr marL="0" marR="0" lvl="0" indent="406400" algn="l" defTabSz="914400" rtl="0" eaLnBrk="1" fontAlgn="base" latinLnBrk="0" hangingPunct="1">
              <a:lnSpc>
                <a:spcPct val="110000"/>
              </a:lnSpc>
              <a:spcBef>
                <a:spcPct val="0"/>
              </a:spcBef>
              <a:spcAft>
                <a:spcPct val="0"/>
              </a:spcAft>
              <a:buClrTx/>
              <a:buSzTx/>
              <a:buFontTx/>
              <a:buNone/>
            </a:pPr>
            <a:r>
              <a:rPr kumimoji="0" lang="zh-CN" sz="2880" b="0" i="0" u="none" strike="noStrike" cap="none" normalizeH="0" dirty="0" smtClean="0">
                <a:ln>
                  <a:noFill/>
                </a:ln>
                <a:solidFill>
                  <a:schemeClr val="tx1"/>
                </a:solidFill>
                <a:effectLst/>
                <a:latin typeface="等线" panose="02010600030101010101" pitchFamily="2" charset="-122"/>
                <a:ea typeface="等线" panose="02010600030101010101" pitchFamily="2" charset="-122"/>
                <a:cs typeface="宋体" panose="02010600030101010101" pitchFamily="2" charset="-122"/>
              </a:rPr>
              <a:t>第五十三条　生产经营单位的从业人员有权了解其作业场所和工作岗位存在的危险因素、防范措施及事故应急措施，有权对本单位的安全生产工作提出建议。</a:t>
            </a:r>
            <a:endParaRPr kumimoji="0" lang="zh-CN" sz="2880" b="0" i="0" u="none" strike="noStrike" cap="none" normalizeH="0" dirty="0" smtClean="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a:p>
            <a:pPr marL="0" marR="0" lvl="0" indent="406400" algn="l" defTabSz="914400" rtl="0" eaLnBrk="0" fontAlgn="base" latinLnBrk="0" hangingPunct="0">
              <a:lnSpc>
                <a:spcPct val="110000"/>
              </a:lnSpc>
              <a:spcBef>
                <a:spcPct val="0"/>
              </a:spcBef>
              <a:spcAft>
                <a:spcPct val="0"/>
              </a:spcAft>
              <a:buClrTx/>
              <a:buSzTx/>
              <a:buFontTx/>
              <a:buNone/>
            </a:pPr>
            <a:endParaRPr lang="en-US" altLang="zh-CN" sz="2880" dirty="0" smtClean="0">
              <a:solidFill>
                <a:schemeClr val="tx1"/>
              </a:solidFill>
              <a:latin typeface="等线" panose="02010600030101010101" pitchFamily="2" charset="-122"/>
              <a:ea typeface="等线" panose="02010600030101010101" pitchFamily="2" charset="-122"/>
              <a:cs typeface="宋体" panose="02010600030101010101" pitchFamily="2" charset="-122"/>
            </a:endParaRPr>
          </a:p>
          <a:p>
            <a:pPr marL="0" marR="0" lvl="0" indent="406400" algn="l" defTabSz="914400" rtl="0" eaLnBrk="0" fontAlgn="base" latinLnBrk="0" hangingPunct="0">
              <a:lnSpc>
                <a:spcPct val="110000"/>
              </a:lnSpc>
              <a:spcBef>
                <a:spcPct val="0"/>
              </a:spcBef>
              <a:spcAft>
                <a:spcPct val="0"/>
              </a:spcAft>
              <a:buClrTx/>
              <a:buSzTx/>
              <a:buFontTx/>
              <a:buNone/>
            </a:pPr>
            <a:r>
              <a:rPr kumimoji="0" lang="zh-CN" sz="2880" b="0" i="0" u="none" strike="noStrike" cap="none" normalizeH="0" dirty="0" smtClean="0">
                <a:ln>
                  <a:noFill/>
                </a:ln>
                <a:solidFill>
                  <a:schemeClr val="tx1"/>
                </a:solidFill>
                <a:effectLst/>
                <a:latin typeface="等线" panose="02010600030101010101" pitchFamily="2" charset="-122"/>
                <a:ea typeface="等线" panose="02010600030101010101" pitchFamily="2" charset="-122"/>
                <a:cs typeface="宋体" panose="02010600030101010101" pitchFamily="2" charset="-122"/>
              </a:rPr>
              <a:t>第五十四条　从业人员有权对本单位安全生产工作中存在的问题提出批评、检举、控告；有权拒绝违章指挥和强令冒险作业</a:t>
            </a:r>
            <a:r>
              <a:rPr kumimoji="0" lang="zh-CN" sz="1920" b="0" i="0" u="none" strike="noStrike" cap="none" normalizeH="0" baseline="0" dirty="0" smtClean="0">
                <a:ln>
                  <a:noFill/>
                </a:ln>
                <a:solidFill>
                  <a:schemeClr val="tx1"/>
                </a:solidFill>
                <a:effectLst/>
                <a:latin typeface="等线" panose="02010600030101010101" pitchFamily="2" charset="-122"/>
                <a:ea typeface="等线" panose="02010600030101010101" pitchFamily="2" charset="-122"/>
                <a:cs typeface="宋体" panose="02010600030101010101" pitchFamily="2" charset="-122"/>
              </a:rPr>
              <a:t>。</a:t>
            </a:r>
            <a:endParaRPr kumimoji="0" lang="zh-CN" sz="1920" b="0" i="0" u="none" strike="noStrike" cap="none" normalizeH="0" baseline="0" dirty="0" smtClean="0">
              <a:ln>
                <a:noFill/>
              </a:ln>
              <a:solidFill>
                <a:schemeClr val="tx1"/>
              </a:solidFill>
              <a:effectLst/>
              <a:latin typeface="等线" panose="02010600030101010101" pitchFamily="2" charset="-122"/>
              <a:ea typeface="等线" panose="02010600030101010101" pitchFamily="2" charset="-122"/>
              <a:cs typeface="宋体" panose="02010600030101010101" pitchFamily="2" charset="-122"/>
            </a:endParaRPr>
          </a:p>
        </p:txBody>
      </p:sp>
    </p:spTree>
  </p:cSld>
  <p:clrMapOvr>
    <a:masterClrMapping/>
  </p:clrMapOvr>
  <p:transition>
    <p:split dir="in"/>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横卷形 1"/>
          <p:cNvSpPr/>
          <p:nvPr/>
        </p:nvSpPr>
        <p:spPr bwMode="auto">
          <a:xfrm>
            <a:off x="1176020" y="531495"/>
            <a:ext cx="9189720" cy="1068705"/>
          </a:xfrm>
          <a:prstGeom prst="horizontalScroll">
            <a:avLst/>
          </a:prstGeom>
          <a:solidFill>
            <a:schemeClr val="accent2">
              <a:lumMod val="40000"/>
              <a:lumOff val="60000"/>
            </a:schemeClr>
          </a:solidFill>
          <a:ln w="9525" cap="flat" cmpd="sng" algn="ctr">
            <a:solidFill>
              <a:schemeClr val="tx1"/>
            </a:solidFill>
            <a:prstDash val="solid"/>
            <a:round/>
            <a:headEnd type="none" w="med" len="med"/>
            <a:tailEnd type="none" w="med" len="med"/>
          </a:ln>
          <a:effectLst/>
        </p:spPr>
        <p:txBody>
          <a:bodyPr/>
          <a:lstStyle/>
          <a:p>
            <a:pPr algn="ctr">
              <a:defRPr/>
            </a:pPr>
            <a:r>
              <a:rPr lang="zh-CN" altLang="en-US" sz="4800" b="1" dirty="0" smtClean="0"/>
              <a:t> </a:t>
            </a:r>
            <a:r>
              <a:rPr lang="zh-CN" altLang="en-US" sz="4800" b="1" dirty="0" smtClean="0">
                <a:solidFill>
                  <a:srgbClr val="FF0000"/>
                </a:solidFill>
              </a:rPr>
              <a:t> </a:t>
            </a:r>
            <a:r>
              <a:rPr lang="en-US" altLang="zh-CN" sz="4000" b="1" dirty="0" smtClean="0">
                <a:solidFill>
                  <a:srgbClr val="FF0000"/>
                </a:solidFill>
              </a:rPr>
              <a:t>03  </a:t>
            </a:r>
            <a:r>
              <a:rPr lang="zh-CN" altLang="en-US" sz="4000" b="1" dirty="0" smtClean="0">
                <a:solidFill>
                  <a:srgbClr val="FF0000"/>
                </a:solidFill>
              </a:rPr>
              <a:t> 从业人员的安全生产权利义务</a:t>
            </a:r>
            <a:endParaRPr lang="zh-CN" altLang="en-US" sz="4000" b="1" dirty="0">
              <a:solidFill>
                <a:srgbClr val="FF0000"/>
              </a:solidFill>
            </a:endParaRPr>
          </a:p>
        </p:txBody>
      </p:sp>
      <p:sp>
        <p:nvSpPr>
          <p:cNvPr id="4" name="矩形 3"/>
          <p:cNvSpPr/>
          <p:nvPr/>
        </p:nvSpPr>
        <p:spPr>
          <a:xfrm>
            <a:off x="1176020" y="2041525"/>
            <a:ext cx="10328910" cy="3989705"/>
          </a:xfrm>
          <a:prstGeom prst="rect">
            <a:avLst/>
          </a:prstGeom>
        </p:spPr>
        <p:txBody>
          <a:bodyPr wrap="square">
            <a:spAutoFit/>
          </a:bodyPr>
          <a:lstStyle/>
          <a:p>
            <a:pPr lvl="0" indent="406400" eaLnBrk="1" hangingPunct="1">
              <a:lnSpc>
                <a:spcPct val="110000"/>
              </a:lnSpc>
            </a:pPr>
            <a:r>
              <a:rPr lang="zh-CN" altLang="en-US" sz="2880" dirty="0" smtClean="0">
                <a:solidFill>
                  <a:srgbClr val="FF0000"/>
                </a:solidFill>
                <a:latin typeface="等线" panose="02010600030101010101" pitchFamily="2" charset="-122"/>
                <a:ea typeface="等线" panose="02010600030101010101" pitchFamily="2" charset="-122"/>
                <a:cs typeface="宋体" panose="02010600030101010101" pitchFamily="2" charset="-122"/>
              </a:rPr>
              <a:t>第五十七条</a:t>
            </a:r>
            <a:r>
              <a:rPr lang="zh-CN" altLang="en-US" sz="2880" dirty="0" smtClean="0">
                <a:latin typeface="等线" panose="02010600030101010101" pitchFamily="2" charset="-122"/>
                <a:ea typeface="等线" panose="02010600030101010101" pitchFamily="2" charset="-122"/>
                <a:cs typeface="宋体" panose="02010600030101010101" pitchFamily="2" charset="-122"/>
              </a:rPr>
              <a:t>　从业人员在作业过程中，应当严格落实岗位安全责任，遵守本单位的安全生产规章制度和操作规程，服从管理，正确佩戴和使用劳动防护用品。</a:t>
            </a:r>
            <a:endParaRPr lang="zh-CN" altLang="en-US" sz="2880" dirty="0" smtClean="0">
              <a:cs typeface="宋体" panose="02010600030101010101" pitchFamily="2" charset="-122"/>
            </a:endParaRPr>
          </a:p>
          <a:p>
            <a:pPr lvl="0" indent="406400">
              <a:lnSpc>
                <a:spcPct val="110000"/>
              </a:lnSpc>
            </a:pPr>
            <a:r>
              <a:rPr lang="zh-CN" altLang="en-US" sz="2880" dirty="0" smtClean="0">
                <a:latin typeface="等线" panose="02010600030101010101" pitchFamily="2" charset="-122"/>
                <a:ea typeface="等线" panose="02010600030101010101" pitchFamily="2" charset="-122"/>
                <a:cs typeface="宋体" panose="02010600030101010101" pitchFamily="2" charset="-122"/>
              </a:rPr>
              <a:t> </a:t>
            </a:r>
            <a:endParaRPr lang="en-US" altLang="zh-CN" sz="2880" dirty="0" smtClean="0">
              <a:latin typeface="等线" panose="02010600030101010101" pitchFamily="2" charset="-122"/>
              <a:ea typeface="等线" panose="02010600030101010101" pitchFamily="2" charset="-122"/>
              <a:cs typeface="宋体" panose="02010600030101010101" pitchFamily="2" charset="-122"/>
            </a:endParaRPr>
          </a:p>
          <a:p>
            <a:pPr lvl="0" indent="406400">
              <a:lnSpc>
                <a:spcPct val="110000"/>
              </a:lnSpc>
            </a:pPr>
            <a:endParaRPr lang="en-US" altLang="zh-CN" sz="2880" dirty="0" smtClean="0">
              <a:latin typeface="等线" panose="02010600030101010101" pitchFamily="2" charset="-122"/>
              <a:ea typeface="等线" panose="02010600030101010101" pitchFamily="2" charset="-122"/>
              <a:cs typeface="宋体" panose="02010600030101010101" pitchFamily="2" charset="-122"/>
            </a:endParaRPr>
          </a:p>
          <a:p>
            <a:pPr lvl="0" indent="406400">
              <a:lnSpc>
                <a:spcPct val="110000"/>
              </a:lnSpc>
            </a:pPr>
            <a:r>
              <a:rPr lang="zh-CN" altLang="en-US" sz="2880" dirty="0" smtClean="0">
                <a:solidFill>
                  <a:srgbClr val="FF0000"/>
                </a:solidFill>
                <a:latin typeface="等线" panose="02010600030101010101" pitchFamily="2" charset="-122"/>
                <a:ea typeface="等线" panose="02010600030101010101" pitchFamily="2" charset="-122"/>
                <a:cs typeface="宋体" panose="02010600030101010101" pitchFamily="2" charset="-122"/>
              </a:rPr>
              <a:t>第五十九条</a:t>
            </a:r>
            <a:r>
              <a:rPr lang="zh-CN" altLang="en-US" sz="2880" dirty="0" smtClean="0">
                <a:latin typeface="等线" panose="02010600030101010101" pitchFamily="2" charset="-122"/>
                <a:ea typeface="等线" panose="02010600030101010101" pitchFamily="2" charset="-122"/>
                <a:cs typeface="宋体" panose="02010600030101010101" pitchFamily="2" charset="-122"/>
              </a:rPr>
              <a:t>　从业人员发现事故隐患或者其他不安全因素，应当立即向现场安全生产管理人员或者本单位负责人报告；接到报告的人员应当及时予以处理。</a:t>
            </a:r>
            <a:endParaRPr lang="zh-CN" altLang="en-US" sz="2880" dirty="0" smtClean="0">
              <a:cs typeface="宋体" panose="02010600030101010101" pitchFamily="2" charset="-122"/>
            </a:endParaRPr>
          </a:p>
        </p:txBody>
      </p:sp>
    </p:spTree>
  </p:cSld>
  <p:clrMapOvr>
    <a:masterClrMapping/>
  </p:clrMapOvr>
  <p:transition>
    <p:split dir="in"/>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横卷形 1"/>
          <p:cNvSpPr/>
          <p:nvPr/>
        </p:nvSpPr>
        <p:spPr bwMode="auto">
          <a:xfrm>
            <a:off x="1035050" y="508000"/>
            <a:ext cx="9624060" cy="914400"/>
          </a:xfrm>
          <a:prstGeom prst="horizontalScroll">
            <a:avLst/>
          </a:prstGeom>
          <a:solidFill>
            <a:schemeClr val="accent2">
              <a:lumMod val="40000"/>
              <a:lumOff val="60000"/>
            </a:schemeClr>
          </a:solidFill>
          <a:ln w="9525" cap="flat" cmpd="sng" algn="ctr">
            <a:solidFill>
              <a:schemeClr val="tx1"/>
            </a:solidFill>
            <a:prstDash val="solid"/>
            <a:round/>
            <a:headEnd type="none" w="med" len="med"/>
            <a:tailEnd type="none" w="med" len="med"/>
          </a:ln>
          <a:effectLst/>
        </p:spPr>
        <p:txBody>
          <a:bodyPr/>
          <a:lstStyle/>
          <a:p>
            <a:pPr algn="ctr">
              <a:defRPr/>
            </a:pPr>
            <a:r>
              <a:rPr lang="zh-CN" altLang="en-US" sz="4800" b="1" dirty="0" smtClean="0"/>
              <a:t> </a:t>
            </a:r>
            <a:r>
              <a:rPr lang="zh-CN" altLang="en-US" sz="4800" b="1" dirty="0" smtClean="0">
                <a:solidFill>
                  <a:srgbClr val="FF0000"/>
                </a:solidFill>
              </a:rPr>
              <a:t> </a:t>
            </a:r>
            <a:r>
              <a:rPr lang="en-US" altLang="zh-CN" sz="4000" b="1" dirty="0" smtClean="0">
                <a:solidFill>
                  <a:srgbClr val="FF0000"/>
                </a:solidFill>
              </a:rPr>
              <a:t>04  </a:t>
            </a:r>
            <a:r>
              <a:rPr lang="zh-CN" altLang="en-US" sz="4000" b="1" dirty="0" smtClean="0">
                <a:solidFill>
                  <a:srgbClr val="FF0000"/>
                </a:solidFill>
              </a:rPr>
              <a:t>生产安全事故的应急救援与调查处理</a:t>
            </a:r>
            <a:endParaRPr lang="zh-CN" altLang="en-US" sz="4000" b="1" dirty="0">
              <a:solidFill>
                <a:srgbClr val="FF0000"/>
              </a:solidFill>
            </a:endParaRPr>
          </a:p>
        </p:txBody>
      </p:sp>
      <p:sp>
        <p:nvSpPr>
          <p:cNvPr id="257025" name="Rectangle 1"/>
          <p:cNvSpPr>
            <a:spLocks noChangeArrowheads="1"/>
          </p:cNvSpPr>
          <p:nvPr/>
        </p:nvSpPr>
        <p:spPr bwMode="auto">
          <a:xfrm>
            <a:off x="1035050" y="1871028"/>
            <a:ext cx="4359275" cy="3432810"/>
          </a:xfrm>
          <a:prstGeom prst="rect">
            <a:avLst/>
          </a:prstGeom>
          <a:solidFill>
            <a:schemeClr val="accent2">
              <a:lumMod val="20000"/>
              <a:lumOff val="80000"/>
            </a:schemeClr>
          </a:solidFill>
          <a:ln w="9525">
            <a:noFill/>
            <a:miter lim="800000"/>
          </a:ln>
          <a:effectLst/>
        </p:spPr>
        <p:txBody>
          <a:bodyPr vert="horz" wrap="square" lIns="109728" tIns="54864" rIns="109728" bIns="54864" numCol="1" anchor="ctr" anchorCtr="0" compatLnSpc="1">
            <a:spAutoFit/>
          </a:bodyPr>
          <a:lstStyle/>
          <a:p>
            <a:pPr marL="0" marR="0" lvl="0" indent="406400" algn="l" defTabSz="914400" rtl="0" eaLnBrk="1" fontAlgn="base" latinLnBrk="0" hangingPunct="1">
              <a:lnSpc>
                <a:spcPct val="150000"/>
              </a:lnSpc>
              <a:spcBef>
                <a:spcPct val="0"/>
              </a:spcBef>
              <a:spcAft>
                <a:spcPct val="0"/>
              </a:spcAft>
              <a:buClrTx/>
              <a:buSzTx/>
              <a:buFontTx/>
              <a:buNone/>
            </a:pPr>
            <a:r>
              <a:rPr kumimoji="0" lang="zh-CN" sz="2400" b="0" i="0" u="none" strike="noStrike" cap="none" normalizeH="0" dirty="0" smtClean="0">
                <a:ln>
                  <a:noFill/>
                </a:ln>
                <a:solidFill>
                  <a:schemeClr val="tx1"/>
                </a:solidFill>
                <a:effectLst/>
                <a:latin typeface="宋体" panose="02010600030101010101" pitchFamily="2" charset="-122"/>
                <a:cs typeface="宋体" panose="02010600030101010101" pitchFamily="2" charset="-122"/>
              </a:rPr>
              <a:t>第八十一条　生产经营单位应当制定本单位生产安全事故应急救援预案，与所在地县级以上地方人民政府组织制定的生产安全事故应急救援预案相衔接，并定期组织演练</a:t>
            </a:r>
            <a:r>
              <a:rPr kumimoji="0" lang="zh-CN" sz="2400" b="0" i="0" u="none" strike="noStrike" cap="none" normalizeH="0" baseline="0" dirty="0" smtClean="0">
                <a:ln>
                  <a:noFill/>
                </a:ln>
                <a:solidFill>
                  <a:schemeClr val="tx1"/>
                </a:solidFill>
                <a:effectLst/>
                <a:latin typeface="宋体" panose="02010600030101010101" pitchFamily="2" charset="-122"/>
                <a:cs typeface="宋体" panose="02010600030101010101" pitchFamily="2" charset="-122"/>
              </a:rPr>
              <a:t>。</a:t>
            </a:r>
            <a:endParaRPr kumimoji="0" lang="zh-CN" sz="2400" b="0" i="0" u="none" strike="noStrike" cap="none" normalizeH="0" baseline="0" dirty="0" smtClean="0">
              <a:ln>
                <a:noFill/>
              </a:ln>
              <a:solidFill>
                <a:schemeClr val="tx1"/>
              </a:solidFill>
              <a:effectLst/>
              <a:latin typeface="宋体" panose="02010600030101010101" pitchFamily="2" charset="-122"/>
              <a:cs typeface="宋体" panose="02010600030101010101" pitchFamily="2" charset="-122"/>
            </a:endParaRPr>
          </a:p>
        </p:txBody>
      </p:sp>
      <p:sp>
        <p:nvSpPr>
          <p:cNvPr id="257026" name="Rectangle 2"/>
          <p:cNvSpPr>
            <a:spLocks noChangeArrowheads="1"/>
          </p:cNvSpPr>
          <p:nvPr/>
        </p:nvSpPr>
        <p:spPr bwMode="auto">
          <a:xfrm>
            <a:off x="6312535" y="1871028"/>
            <a:ext cx="5415280" cy="4171950"/>
          </a:xfrm>
          <a:prstGeom prst="rect">
            <a:avLst/>
          </a:prstGeom>
          <a:solidFill>
            <a:schemeClr val="accent2">
              <a:lumMod val="20000"/>
              <a:lumOff val="80000"/>
            </a:schemeClr>
          </a:solidFill>
          <a:ln w="9525">
            <a:noFill/>
            <a:miter lim="800000"/>
          </a:ln>
          <a:effectLst/>
        </p:spPr>
        <p:txBody>
          <a:bodyPr vert="horz" wrap="square" lIns="109728" tIns="54864" rIns="109728" bIns="54864" numCol="1" anchor="ctr" anchorCtr="0" compatLnSpc="1">
            <a:spAutoFit/>
          </a:bodyPr>
          <a:lstStyle/>
          <a:p>
            <a:pPr marL="0" marR="0" lvl="0" indent="406400" algn="l" defTabSz="914400" rtl="0" eaLnBrk="1" fontAlgn="base" latinLnBrk="0" hangingPunct="1">
              <a:lnSpc>
                <a:spcPct val="100000"/>
              </a:lnSpc>
              <a:spcBef>
                <a:spcPct val="0"/>
              </a:spcBef>
              <a:spcAft>
                <a:spcPct val="0"/>
              </a:spcAft>
              <a:buClrTx/>
              <a:buSzTx/>
              <a:buFontTx/>
              <a:buNone/>
            </a:pPr>
            <a:r>
              <a:rPr kumimoji="0" lang="zh-CN" sz="2400" b="0" i="0" u="none" strike="noStrike" cap="none" normalizeH="0" dirty="0" smtClean="0">
                <a:ln>
                  <a:noFill/>
                </a:ln>
                <a:solidFill>
                  <a:schemeClr val="tx1"/>
                </a:solidFill>
                <a:effectLst/>
                <a:latin typeface="宋体" panose="02010600030101010101" pitchFamily="2" charset="-122"/>
                <a:cs typeface="宋体" panose="02010600030101010101" pitchFamily="2" charset="-122"/>
              </a:rPr>
              <a:t>第八十二条　危险物品的生产、经营、储存单位以及矿山、金属冶炼、城市轨道交通运营、建筑施工单位应当建立应急救援组织；生产经营规模较小的，可以不建立应急救援组织，但应当指定兼职的应急救援人员。</a:t>
            </a:r>
            <a:endParaRPr kumimoji="0" lang="zh-CN" sz="2400" b="0" i="0" u="none" strike="noStrike" cap="none" normalizeH="0" dirty="0" smtClean="0">
              <a:ln>
                <a:noFill/>
              </a:ln>
              <a:solidFill>
                <a:schemeClr val="tx1"/>
              </a:solidFill>
              <a:effectLst/>
              <a:latin typeface="宋体" panose="02010600030101010101" pitchFamily="2" charset="-122"/>
              <a:cs typeface="宋体" panose="02010600030101010101" pitchFamily="2" charset="-122"/>
            </a:endParaRPr>
          </a:p>
          <a:p>
            <a:pPr marL="0" marR="0" lvl="0" indent="406400" algn="l" defTabSz="914400" rtl="0" eaLnBrk="0" fontAlgn="base" latinLnBrk="0" hangingPunct="0">
              <a:lnSpc>
                <a:spcPct val="100000"/>
              </a:lnSpc>
              <a:spcBef>
                <a:spcPct val="0"/>
              </a:spcBef>
              <a:spcAft>
                <a:spcPct val="0"/>
              </a:spcAft>
              <a:buClrTx/>
              <a:buSzTx/>
              <a:buFontTx/>
              <a:buNone/>
            </a:pPr>
            <a:r>
              <a:rPr kumimoji="0" lang="zh-CN" sz="2400" b="0" i="0" u="none" strike="noStrike" cap="none" normalizeH="0" dirty="0" smtClean="0">
                <a:ln>
                  <a:noFill/>
                </a:ln>
                <a:solidFill>
                  <a:schemeClr val="tx1"/>
                </a:solidFill>
                <a:effectLst/>
                <a:latin typeface="宋体" panose="02010600030101010101" pitchFamily="2" charset="-122"/>
                <a:cs typeface="宋体" panose="02010600030101010101" pitchFamily="2" charset="-122"/>
              </a:rPr>
              <a:t>危险物品的生产、经营、储存、运输单位以及矿山、金属冶炼、城市轨道交通运营、建筑施工单位应当配备必要的应急救援器材、设备和物资，并进行经常性维护、保养，保证正常运转。</a:t>
            </a:r>
            <a:endParaRPr kumimoji="0" lang="zh-CN" sz="2400" b="0" i="0" u="none" strike="noStrike" cap="none" normalizeH="0" dirty="0" smtClean="0">
              <a:ln>
                <a:noFill/>
              </a:ln>
              <a:solidFill>
                <a:schemeClr val="tx1"/>
              </a:solidFill>
              <a:effectLst/>
              <a:latin typeface="宋体" panose="02010600030101010101" pitchFamily="2" charset="-122"/>
              <a:cs typeface="宋体" panose="02010600030101010101" pitchFamily="2" charset="-122"/>
            </a:endParaRPr>
          </a:p>
        </p:txBody>
      </p:sp>
    </p:spTree>
  </p:cSld>
  <p:clrMapOvr>
    <a:masterClrMapping/>
  </p:clrMapOvr>
  <p:transition>
    <p:split orient="vert" dir="in"/>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1"/>
          <a:srcRect b="10586"/>
          <a:stretch>
            <a:fillRect/>
          </a:stretch>
        </p:blipFill>
        <p:spPr>
          <a:xfrm>
            <a:off x="1031240" y="447040"/>
            <a:ext cx="9403715" cy="5777230"/>
          </a:xfrm>
          <a:prstGeom prst="rect">
            <a:avLst/>
          </a:prstGeom>
        </p:spPr>
      </p:pic>
      <p:sp>
        <p:nvSpPr>
          <p:cNvPr id="5" name="横卷形 4"/>
          <p:cNvSpPr/>
          <p:nvPr/>
        </p:nvSpPr>
        <p:spPr bwMode="auto">
          <a:xfrm>
            <a:off x="1031240" y="539750"/>
            <a:ext cx="9751695" cy="1147445"/>
          </a:xfrm>
          <a:prstGeom prst="horizontalScroll">
            <a:avLst/>
          </a:prstGeom>
          <a:solidFill>
            <a:schemeClr val="accent2">
              <a:lumMod val="40000"/>
              <a:lumOff val="60000"/>
            </a:schemeClr>
          </a:solidFill>
          <a:ln w="9525" cap="flat" cmpd="sng" algn="ctr">
            <a:solidFill>
              <a:schemeClr val="tx1"/>
            </a:solidFill>
            <a:prstDash val="solid"/>
            <a:round/>
            <a:headEnd type="none" w="med" len="med"/>
            <a:tailEnd type="none" w="med" len="med"/>
          </a:ln>
          <a:effectLst/>
        </p:spPr>
        <p:txBody>
          <a:bodyPr/>
          <a:lstStyle/>
          <a:p>
            <a:pPr algn="ctr">
              <a:defRPr/>
            </a:pPr>
            <a:r>
              <a:rPr lang="zh-CN" altLang="en-US" sz="4800" b="1" dirty="0" smtClean="0"/>
              <a:t> </a:t>
            </a:r>
            <a:r>
              <a:rPr lang="zh-CN" altLang="en-US" sz="4800" b="1" dirty="0" smtClean="0">
                <a:solidFill>
                  <a:srgbClr val="FF0000"/>
                </a:solidFill>
              </a:rPr>
              <a:t> </a:t>
            </a:r>
            <a:r>
              <a:rPr lang="en-US" altLang="zh-CN" sz="4000" b="1" dirty="0" smtClean="0">
                <a:solidFill>
                  <a:srgbClr val="FF0000"/>
                </a:solidFill>
              </a:rPr>
              <a:t>04  </a:t>
            </a:r>
            <a:r>
              <a:rPr lang="zh-CN" altLang="en-US" sz="4000" b="1" dirty="0" smtClean="0">
                <a:solidFill>
                  <a:srgbClr val="FF0000"/>
                </a:solidFill>
              </a:rPr>
              <a:t>生产安全事故的应急救援与调查处理</a:t>
            </a:r>
            <a:endParaRPr lang="zh-CN" altLang="en-US" sz="4000" b="1" dirty="0">
              <a:solidFill>
                <a:srgbClr val="FF0000"/>
              </a:solidFill>
            </a:endParaRPr>
          </a:p>
        </p:txBody>
      </p:sp>
    </p:spTree>
  </p:cSld>
  <p:clrMapOvr>
    <a:masterClrMapping/>
  </p:clrMapOvr>
  <p:transition>
    <p:cover dir="rd"/>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a:blip r:embed="rId1"/>
          <a:srcRect b="11447"/>
          <a:stretch>
            <a:fillRect/>
          </a:stretch>
        </p:blipFill>
        <p:spPr>
          <a:xfrm>
            <a:off x="1386840" y="467360"/>
            <a:ext cx="9258300" cy="5923280"/>
          </a:xfrm>
          <a:prstGeom prst="rect">
            <a:avLst/>
          </a:prstGeom>
        </p:spPr>
      </p:pic>
      <p:sp>
        <p:nvSpPr>
          <p:cNvPr id="7" name="横卷形 6"/>
          <p:cNvSpPr/>
          <p:nvPr/>
        </p:nvSpPr>
        <p:spPr bwMode="auto">
          <a:xfrm>
            <a:off x="1009015" y="526415"/>
            <a:ext cx="9786620" cy="1136015"/>
          </a:xfrm>
          <a:prstGeom prst="horizontalScroll">
            <a:avLst/>
          </a:prstGeom>
          <a:solidFill>
            <a:schemeClr val="accent2">
              <a:lumMod val="40000"/>
              <a:lumOff val="60000"/>
            </a:schemeClr>
          </a:solidFill>
          <a:ln w="9525" cap="flat" cmpd="sng" algn="ctr">
            <a:solidFill>
              <a:schemeClr val="tx1"/>
            </a:solidFill>
            <a:prstDash val="solid"/>
            <a:round/>
            <a:headEnd type="none" w="med" len="med"/>
            <a:tailEnd type="none" w="med" len="med"/>
          </a:ln>
          <a:effectLst/>
        </p:spPr>
        <p:txBody>
          <a:bodyPr/>
          <a:lstStyle/>
          <a:p>
            <a:pPr algn="ctr">
              <a:defRPr/>
            </a:pPr>
            <a:r>
              <a:rPr lang="zh-CN" altLang="en-US" sz="4800" b="1" dirty="0" smtClean="0"/>
              <a:t> </a:t>
            </a:r>
            <a:r>
              <a:rPr lang="zh-CN" altLang="en-US" sz="4800" b="1" dirty="0" smtClean="0">
                <a:solidFill>
                  <a:srgbClr val="FF0000"/>
                </a:solidFill>
              </a:rPr>
              <a:t> </a:t>
            </a:r>
            <a:r>
              <a:rPr lang="en-US" altLang="zh-CN" sz="4000" b="1" dirty="0" smtClean="0">
                <a:solidFill>
                  <a:srgbClr val="FF0000"/>
                </a:solidFill>
              </a:rPr>
              <a:t>04 </a:t>
            </a:r>
            <a:r>
              <a:rPr lang="zh-CN" altLang="en-US" sz="4000" b="1" dirty="0" smtClean="0">
                <a:solidFill>
                  <a:srgbClr val="FF0000"/>
                </a:solidFill>
              </a:rPr>
              <a:t>生产安全事故的应急救援与调查处理</a:t>
            </a:r>
            <a:endParaRPr lang="zh-CN" altLang="en-US" sz="4000" b="1" dirty="0">
              <a:solidFill>
                <a:srgbClr val="FF0000"/>
              </a:solidFill>
            </a:endParaRPr>
          </a:p>
        </p:txBody>
      </p:sp>
    </p:spTree>
  </p:cSld>
  <p:clrMapOvr>
    <a:masterClrMapping/>
  </p:clrMapOvr>
  <p:transition>
    <p:cover dir="u"/>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1"/>
          <a:srcRect b="10935"/>
          <a:stretch>
            <a:fillRect/>
          </a:stretch>
        </p:blipFill>
        <p:spPr>
          <a:xfrm>
            <a:off x="1253490" y="635635"/>
            <a:ext cx="10116185" cy="5692775"/>
          </a:xfrm>
          <a:prstGeom prst="rect">
            <a:avLst/>
          </a:prstGeom>
        </p:spPr>
      </p:pic>
      <p:sp>
        <p:nvSpPr>
          <p:cNvPr id="4" name="横卷形 3"/>
          <p:cNvSpPr/>
          <p:nvPr/>
        </p:nvSpPr>
        <p:spPr bwMode="auto">
          <a:xfrm>
            <a:off x="1375410" y="635635"/>
            <a:ext cx="9872980" cy="1240155"/>
          </a:xfrm>
          <a:prstGeom prst="horizontalScroll">
            <a:avLst/>
          </a:prstGeom>
          <a:solidFill>
            <a:schemeClr val="accent2">
              <a:lumMod val="40000"/>
              <a:lumOff val="60000"/>
            </a:schemeClr>
          </a:solidFill>
          <a:ln w="9525" cap="flat" cmpd="sng" algn="ctr">
            <a:solidFill>
              <a:schemeClr val="tx1"/>
            </a:solidFill>
            <a:prstDash val="solid"/>
            <a:round/>
            <a:headEnd type="none" w="med" len="med"/>
            <a:tailEnd type="none" w="med" len="med"/>
          </a:ln>
          <a:effectLst/>
        </p:spPr>
        <p:txBody>
          <a:bodyPr/>
          <a:lstStyle/>
          <a:p>
            <a:pPr algn="ctr">
              <a:defRPr/>
            </a:pPr>
            <a:r>
              <a:rPr lang="zh-CN" altLang="en-US" sz="4800" b="1" dirty="0" smtClean="0"/>
              <a:t> </a:t>
            </a:r>
            <a:r>
              <a:rPr lang="zh-CN" altLang="en-US" sz="4800" b="1" dirty="0" smtClean="0">
                <a:solidFill>
                  <a:srgbClr val="FF0000"/>
                </a:solidFill>
              </a:rPr>
              <a:t> </a:t>
            </a:r>
            <a:r>
              <a:rPr lang="en-US" altLang="zh-CN" sz="4000" b="1" dirty="0" smtClean="0">
                <a:solidFill>
                  <a:srgbClr val="FF0000"/>
                </a:solidFill>
              </a:rPr>
              <a:t>04  </a:t>
            </a:r>
            <a:r>
              <a:rPr lang="zh-CN" altLang="en-US" sz="4000" b="1" dirty="0" smtClean="0">
                <a:solidFill>
                  <a:srgbClr val="FF0000"/>
                </a:solidFill>
              </a:rPr>
              <a:t>生产安全事故的应急救援与调查处理</a:t>
            </a:r>
            <a:endParaRPr lang="zh-CN" altLang="en-US" sz="4000" b="1" dirty="0">
              <a:solidFill>
                <a:srgbClr val="FF0000"/>
              </a:solidFill>
            </a:endParaRPr>
          </a:p>
        </p:txBody>
      </p:sp>
    </p:spTree>
  </p:cSld>
  <p:clrMapOvr>
    <a:masterClrMapping/>
  </p:clrMapOvr>
  <p:transition>
    <p:cut thruBlk="1"/>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C:\Users\DELL\Documents\WeChat Files\wxid_kvoblr1kovsu22\FileStorage\Temp\2b3e05c8bf93c5d5469c82b0f958fb72.jpg"/>
          <p:cNvPicPr>
            <a:picLocks noChangeAspect="1" noChangeArrowheads="1"/>
          </p:cNvPicPr>
          <p:nvPr/>
        </p:nvPicPr>
        <p:blipFill>
          <a:blip r:embed="rId1"/>
          <a:srcRect b="11751"/>
          <a:stretch>
            <a:fillRect/>
          </a:stretch>
        </p:blipFill>
        <p:spPr bwMode="auto">
          <a:xfrm>
            <a:off x="1086485" y="614045"/>
            <a:ext cx="10017760" cy="5723255"/>
          </a:xfrm>
          <a:prstGeom prst="rect">
            <a:avLst/>
          </a:prstGeom>
          <a:noFill/>
          <a:ln w="9525">
            <a:noFill/>
            <a:miter lim="800000"/>
            <a:headEnd/>
            <a:tailEnd/>
          </a:ln>
        </p:spPr>
      </p:pic>
      <p:sp>
        <p:nvSpPr>
          <p:cNvPr id="4" name="横卷形 3"/>
          <p:cNvSpPr/>
          <p:nvPr/>
        </p:nvSpPr>
        <p:spPr bwMode="auto">
          <a:xfrm>
            <a:off x="708025" y="567690"/>
            <a:ext cx="10396220" cy="1195070"/>
          </a:xfrm>
          <a:prstGeom prst="horizontalScroll">
            <a:avLst/>
          </a:prstGeom>
          <a:solidFill>
            <a:schemeClr val="accent2">
              <a:lumMod val="40000"/>
              <a:lumOff val="60000"/>
            </a:schemeClr>
          </a:solidFill>
          <a:ln w="9525" cap="flat" cmpd="sng" algn="ctr">
            <a:solidFill>
              <a:schemeClr val="tx1"/>
            </a:solidFill>
            <a:prstDash val="solid"/>
            <a:round/>
            <a:headEnd type="none" w="med" len="med"/>
            <a:tailEnd type="none" w="med" len="med"/>
          </a:ln>
          <a:effectLst/>
        </p:spPr>
        <p:txBody>
          <a:bodyPr/>
          <a:lstStyle/>
          <a:p>
            <a:pPr algn="ctr">
              <a:defRPr/>
            </a:pPr>
            <a:r>
              <a:rPr lang="zh-CN" altLang="en-US" sz="5760" b="1" dirty="0" smtClean="0">
                <a:solidFill>
                  <a:srgbClr val="FF0000"/>
                </a:solidFill>
              </a:rPr>
              <a:t> </a:t>
            </a:r>
            <a:r>
              <a:rPr lang="en-US" altLang="zh-CN" sz="4000" b="1" dirty="0" smtClean="0">
                <a:solidFill>
                  <a:srgbClr val="FF0000"/>
                </a:solidFill>
              </a:rPr>
              <a:t>04  </a:t>
            </a:r>
            <a:r>
              <a:rPr lang="zh-CN" altLang="en-US" sz="4000" b="1" dirty="0" smtClean="0">
                <a:solidFill>
                  <a:srgbClr val="FF0000"/>
                </a:solidFill>
              </a:rPr>
              <a:t>生产安全事故的应急救援与调查处理</a:t>
            </a:r>
            <a:endParaRPr lang="zh-CN" altLang="en-US" sz="4000" b="1" dirty="0">
              <a:solidFill>
                <a:srgbClr val="FF0000"/>
              </a:solidFill>
            </a:endParaRPr>
          </a:p>
        </p:txBody>
      </p:sp>
    </p:spTree>
  </p:cSld>
  <p:clrMapOvr>
    <a:masterClrMapping/>
  </p:clrMapOvr>
  <p:transition>
    <p:cover dir="u"/>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横卷形 1"/>
          <p:cNvSpPr/>
          <p:nvPr/>
        </p:nvSpPr>
        <p:spPr bwMode="auto">
          <a:xfrm>
            <a:off x="971550" y="589280"/>
            <a:ext cx="10236835" cy="975995"/>
          </a:xfrm>
          <a:prstGeom prst="horizontalScroll">
            <a:avLst/>
          </a:prstGeom>
          <a:solidFill>
            <a:schemeClr val="accent2">
              <a:lumMod val="40000"/>
              <a:lumOff val="60000"/>
            </a:schemeClr>
          </a:solidFill>
          <a:ln w="9525" cap="flat" cmpd="sng" algn="ctr">
            <a:solidFill>
              <a:schemeClr val="tx1"/>
            </a:solidFill>
            <a:prstDash val="solid"/>
            <a:round/>
            <a:headEnd type="none" w="med" len="med"/>
            <a:tailEnd type="none" w="med" len="med"/>
          </a:ln>
          <a:effectLst/>
        </p:spPr>
        <p:txBody>
          <a:bodyPr/>
          <a:lstStyle/>
          <a:p>
            <a:pPr algn="ctr">
              <a:defRPr/>
            </a:pPr>
            <a:r>
              <a:rPr lang="zh-CN" altLang="en-US" sz="4800" b="1" dirty="0" smtClean="0"/>
              <a:t> </a:t>
            </a:r>
            <a:r>
              <a:rPr lang="zh-CN" altLang="en-US" sz="4800" b="1" dirty="0" smtClean="0">
                <a:solidFill>
                  <a:srgbClr val="FF0000"/>
                </a:solidFill>
              </a:rPr>
              <a:t>  </a:t>
            </a:r>
            <a:r>
              <a:rPr lang="en-US" altLang="zh-CN" sz="4000" b="1" dirty="0" smtClean="0">
                <a:solidFill>
                  <a:srgbClr val="FF0000"/>
                </a:solidFill>
              </a:rPr>
              <a:t>04  </a:t>
            </a:r>
            <a:r>
              <a:rPr lang="zh-CN" altLang="en-US" sz="4000" b="1" dirty="0" smtClean="0">
                <a:solidFill>
                  <a:srgbClr val="FF0000"/>
                </a:solidFill>
              </a:rPr>
              <a:t>生产安全事故的应急救援与调查处理</a:t>
            </a:r>
            <a:endParaRPr lang="zh-CN" altLang="en-US" sz="4000" b="1" dirty="0">
              <a:solidFill>
                <a:srgbClr val="FF0000"/>
              </a:solidFill>
            </a:endParaRPr>
          </a:p>
        </p:txBody>
      </p:sp>
      <p:sp>
        <p:nvSpPr>
          <p:cNvPr id="258049" name="Rectangle 1"/>
          <p:cNvSpPr>
            <a:spLocks noChangeArrowheads="1"/>
          </p:cNvSpPr>
          <p:nvPr/>
        </p:nvSpPr>
        <p:spPr bwMode="auto">
          <a:xfrm>
            <a:off x="1031839" y="2055840"/>
            <a:ext cx="10372798" cy="3432810"/>
          </a:xfrm>
          <a:prstGeom prst="rect">
            <a:avLst/>
          </a:prstGeom>
          <a:solidFill>
            <a:schemeClr val="accent2">
              <a:lumMod val="20000"/>
              <a:lumOff val="80000"/>
            </a:schemeClr>
          </a:solidFill>
          <a:ln w="9525">
            <a:noFill/>
            <a:miter lim="800000"/>
          </a:ln>
          <a:effectLst/>
        </p:spPr>
        <p:txBody>
          <a:bodyPr vert="horz" wrap="square" lIns="109728" tIns="54864" rIns="109728" bIns="54864" numCol="1" anchor="ctr" anchorCtr="0" compatLnSpc="1">
            <a:spAutoFit/>
          </a:bodyPr>
          <a:lstStyle/>
          <a:p>
            <a:pPr marL="0" marR="0" lvl="0" indent="406400" algn="l" defTabSz="914400" rtl="0" eaLnBrk="1" fontAlgn="base" latinLnBrk="0" hangingPunct="1">
              <a:lnSpc>
                <a:spcPct val="150000"/>
              </a:lnSpc>
              <a:spcBef>
                <a:spcPct val="0"/>
              </a:spcBef>
              <a:spcAft>
                <a:spcPct val="0"/>
              </a:spcAft>
              <a:buClrTx/>
              <a:buSzTx/>
              <a:buFontTx/>
              <a:buNone/>
            </a:pPr>
            <a:r>
              <a:rPr kumimoji="0" lang="zh-CN" sz="2400" b="0" i="0" u="none" strike="noStrike" cap="none" normalizeH="0" baseline="0" dirty="0" smtClean="0">
                <a:ln>
                  <a:noFill/>
                </a:ln>
                <a:solidFill>
                  <a:srgbClr val="333333"/>
                </a:solidFill>
                <a:effectLst/>
                <a:latin typeface="等线" panose="02010600030101010101" pitchFamily="2" charset="-122"/>
                <a:ea typeface="等线" panose="02010600030101010101" pitchFamily="2" charset="-122"/>
                <a:cs typeface="宋体" panose="02010600030101010101" pitchFamily="2" charset="-122"/>
              </a:rPr>
              <a:t>第八十三条　生产经营单位发生生产安全事故后，事故现场有关人员应当立即报告本单位负责人。</a:t>
            </a:r>
            <a:endParaRPr kumimoji="0" lang="zh-CN" sz="24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a:p>
            <a:pPr marL="0" marR="0" lvl="0" indent="406400" algn="l" defTabSz="914400" rtl="0" eaLnBrk="0" fontAlgn="base" latinLnBrk="0" hangingPunct="0">
              <a:lnSpc>
                <a:spcPct val="150000"/>
              </a:lnSpc>
              <a:spcBef>
                <a:spcPct val="0"/>
              </a:spcBef>
              <a:spcAft>
                <a:spcPct val="0"/>
              </a:spcAft>
              <a:buClrTx/>
              <a:buSzTx/>
              <a:buFontTx/>
              <a:buNone/>
            </a:pPr>
            <a:r>
              <a:rPr kumimoji="0" lang="zh-CN" sz="2400" b="0" i="0" u="none" strike="noStrike" cap="none" normalizeH="0" baseline="0" dirty="0" smtClean="0">
                <a:ln>
                  <a:noFill/>
                </a:ln>
                <a:solidFill>
                  <a:srgbClr val="333333"/>
                </a:solidFill>
                <a:effectLst/>
                <a:latin typeface="等线" panose="02010600030101010101" pitchFamily="2" charset="-122"/>
                <a:ea typeface="等线" panose="02010600030101010101" pitchFamily="2" charset="-122"/>
                <a:cs typeface="宋体" panose="02010600030101010101" pitchFamily="2" charset="-122"/>
              </a:rPr>
              <a:t>单位负责人接到事故报告后，应当迅速采取有效措施，组织抢救，防止事故扩大，减少人员伤亡和财产损失，并按照国家有关规定立即如实报告当地负有安全生产监督管理职责的部门，</a:t>
            </a:r>
            <a:r>
              <a:rPr kumimoji="0" lang="zh-CN" sz="2400" b="0" i="0" u="none" strike="noStrike" cap="none" normalizeH="0" baseline="0" dirty="0" smtClean="0">
                <a:ln>
                  <a:noFill/>
                </a:ln>
                <a:solidFill>
                  <a:srgbClr val="FF0000"/>
                </a:solidFill>
                <a:effectLst/>
                <a:latin typeface="等线" panose="02010600030101010101" pitchFamily="2" charset="-122"/>
                <a:ea typeface="等线" panose="02010600030101010101" pitchFamily="2" charset="-122"/>
                <a:cs typeface="宋体" panose="02010600030101010101" pitchFamily="2" charset="-122"/>
              </a:rPr>
              <a:t>不得隐瞒不报、谎报或者迟报</a:t>
            </a:r>
            <a:r>
              <a:rPr kumimoji="0" lang="zh-CN" sz="2400" b="0" i="0" u="none" strike="noStrike" cap="none" normalizeH="0" baseline="0" dirty="0" smtClean="0">
                <a:ln>
                  <a:noFill/>
                </a:ln>
                <a:solidFill>
                  <a:srgbClr val="333333"/>
                </a:solidFill>
                <a:effectLst/>
                <a:latin typeface="等线" panose="02010600030101010101" pitchFamily="2" charset="-122"/>
                <a:ea typeface="等线" panose="02010600030101010101" pitchFamily="2" charset="-122"/>
                <a:cs typeface="宋体" panose="02010600030101010101" pitchFamily="2" charset="-122"/>
              </a:rPr>
              <a:t>，不得故意破坏事故现场、毁灭有关证据。</a:t>
            </a:r>
            <a:endParaRPr kumimoji="0" lang="zh-CN" sz="24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p:txBody>
      </p:sp>
    </p:spTree>
  </p:cSld>
  <p:clrMapOvr>
    <a:masterClrMapping/>
  </p:clrMapOvr>
  <p:transition>
    <p:blinds/>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矩形 28"/>
          <p:cNvSpPr>
            <a:spLocks noChangeArrowheads="1"/>
          </p:cNvSpPr>
          <p:nvPr/>
        </p:nvSpPr>
        <p:spPr bwMode="auto">
          <a:xfrm>
            <a:off x="1257300" y="3103247"/>
            <a:ext cx="10195560" cy="773430"/>
          </a:xfrm>
          <a:prstGeom prst="rect">
            <a:avLst/>
          </a:prstGeom>
          <a:noFill/>
          <a:ln w="9525">
            <a:noFill/>
            <a:miter lim="800000"/>
          </a:ln>
        </p:spPr>
        <p:txBody>
          <a:bodyPr lIns="109718" tIns="54859" rIns="109718" bIns="54859">
            <a:spAutoFit/>
          </a:bodyPr>
          <a:lstStyle/>
          <a:p>
            <a:pPr marL="455295" indent="-455295"/>
            <a:r>
              <a:rPr lang="zh-CN" altLang="en-US" sz="3360" b="1" dirty="0">
                <a:solidFill>
                  <a:schemeClr val="folHlink"/>
                </a:solidFill>
                <a:latin typeface="黑体" panose="02010609060101010101" pitchFamily="49" charset="-122"/>
                <a:ea typeface="黑体" panose="02010609060101010101" pitchFamily="49" charset="-122"/>
              </a:rPr>
              <a:t>   </a:t>
            </a:r>
            <a:r>
              <a:rPr lang="zh-CN" altLang="en-US" sz="4320" b="1" dirty="0">
                <a:solidFill>
                  <a:schemeClr val="folHlink"/>
                </a:solidFill>
                <a:latin typeface="黑体" panose="02010609060101010101" pitchFamily="49" charset="-122"/>
                <a:ea typeface="黑体" panose="02010609060101010101" pitchFamily="49" charset="-122"/>
              </a:rPr>
              <a:t> </a:t>
            </a:r>
            <a:endParaRPr lang="zh-CN" altLang="en-US" sz="4320" b="1" dirty="0">
              <a:solidFill>
                <a:schemeClr val="folHlink"/>
              </a:solidFill>
              <a:latin typeface="黑体" panose="02010609060101010101" pitchFamily="49" charset="-122"/>
              <a:ea typeface="黑体" panose="02010609060101010101" pitchFamily="49" charset="-122"/>
            </a:endParaRPr>
          </a:p>
        </p:txBody>
      </p:sp>
      <p:sp>
        <p:nvSpPr>
          <p:cNvPr id="33796" name="文本框 99"/>
          <p:cNvSpPr txBox="1">
            <a:spLocks noChangeArrowheads="1"/>
          </p:cNvSpPr>
          <p:nvPr/>
        </p:nvSpPr>
        <p:spPr bwMode="auto">
          <a:xfrm>
            <a:off x="693420" y="1971677"/>
            <a:ext cx="10888980" cy="1740535"/>
          </a:xfrm>
          <a:prstGeom prst="rect">
            <a:avLst/>
          </a:prstGeom>
          <a:noFill/>
          <a:ln w="9525">
            <a:noFill/>
            <a:miter lim="800000"/>
          </a:ln>
        </p:spPr>
        <p:txBody>
          <a:bodyPr lIns="109718" tIns="54859" rIns="109718" bIns="54859">
            <a:spAutoFit/>
          </a:bodyPr>
          <a:lstStyle/>
          <a:p>
            <a:pPr>
              <a:lnSpc>
                <a:spcPct val="150000"/>
              </a:lnSpc>
            </a:pPr>
            <a:r>
              <a:rPr lang="zh-CN" altLang="en-US" sz="1920" dirty="0">
                <a:solidFill>
                  <a:srgbClr val="000000"/>
                </a:solidFill>
                <a:latin typeface="宋体" panose="02010600030101010101" pitchFamily="2" charset="-122"/>
              </a:rPr>
              <a:t>　  </a:t>
            </a:r>
            <a:endParaRPr lang="en-US" altLang="zh-CN" sz="3360" b="1" dirty="0">
              <a:solidFill>
                <a:srgbClr val="FF0000"/>
              </a:solidFill>
              <a:latin typeface="宋体" panose="02010600030101010101" pitchFamily="2" charset="-122"/>
              <a:sym typeface="+mn-ea"/>
            </a:endParaRPr>
          </a:p>
          <a:p>
            <a:pPr>
              <a:lnSpc>
                <a:spcPct val="150000"/>
              </a:lnSpc>
            </a:pPr>
            <a:r>
              <a:rPr lang="en-US" altLang="zh-CN" sz="3360" b="1" dirty="0">
                <a:solidFill>
                  <a:srgbClr val="FF0000"/>
                </a:solidFill>
                <a:latin typeface="宋体" panose="02010600030101010101" pitchFamily="2" charset="-122"/>
                <a:sym typeface="+mn-ea"/>
              </a:rPr>
              <a:t>   </a:t>
            </a:r>
            <a:endParaRPr lang="zh-CN" altLang="en-US" sz="2880" b="1" dirty="0">
              <a:solidFill>
                <a:schemeClr val="hlink"/>
              </a:solidFill>
              <a:sym typeface="Wingdings" panose="05000000000000000000" pitchFamily="2" charset="2"/>
            </a:endParaRPr>
          </a:p>
          <a:p>
            <a:pPr>
              <a:lnSpc>
                <a:spcPct val="140000"/>
              </a:lnSpc>
            </a:pPr>
            <a:r>
              <a:rPr lang="zh-CN" altLang="en-US" sz="1920" dirty="0">
                <a:solidFill>
                  <a:srgbClr val="000000"/>
                </a:solidFill>
                <a:latin typeface="宋体" panose="02010600030101010101" pitchFamily="2" charset="-122"/>
              </a:rPr>
              <a:t> </a:t>
            </a:r>
            <a:endParaRPr lang="zh-CN" altLang="en-US" sz="3360" dirty="0">
              <a:latin typeface="宋体" panose="02010600030101010101" pitchFamily="2" charset="-122"/>
            </a:endParaRPr>
          </a:p>
        </p:txBody>
      </p:sp>
      <p:sp>
        <p:nvSpPr>
          <p:cNvPr id="7" name="横卷形 6"/>
          <p:cNvSpPr/>
          <p:nvPr/>
        </p:nvSpPr>
        <p:spPr>
          <a:xfrm>
            <a:off x="609600" y="1296023"/>
            <a:ext cx="10801387" cy="5486438"/>
          </a:xfrm>
          <a:prstGeom prst="horizontalScroll">
            <a:avLst/>
          </a:prstGeom>
          <a:blipFill>
            <a:blip r:embed="rId1" cstate="print">
              <a:duotone>
                <a:schemeClr val="accent2">
                  <a:shade val="45000"/>
                  <a:satMod val="135000"/>
                </a:schemeClr>
                <a:prstClr val="white"/>
              </a:duotone>
            </a:blip>
            <a:tile tx="0" ty="0" sx="100000" sy="100000" flip="none" algn="tl"/>
          </a:blip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109718" tIns="54859" rIns="109718" bIns="54859" anchor="ctr"/>
          <a:lstStyle/>
          <a:p>
            <a:pPr>
              <a:lnSpc>
                <a:spcPct val="150000"/>
              </a:lnSpc>
              <a:defRPr/>
            </a:pPr>
            <a:endParaRPr lang="en-US" altLang="zh-CN" sz="1920" dirty="0"/>
          </a:p>
          <a:p>
            <a:pPr>
              <a:lnSpc>
                <a:spcPct val="150000"/>
              </a:lnSpc>
              <a:defRPr/>
            </a:pPr>
            <a:endParaRPr lang="en-US" altLang="zh-CN" sz="1920" dirty="0"/>
          </a:p>
          <a:p>
            <a:pPr>
              <a:lnSpc>
                <a:spcPct val="150000"/>
              </a:lnSpc>
              <a:defRPr/>
            </a:pPr>
            <a:r>
              <a:rPr lang="en-US" altLang="zh-CN" sz="1920" dirty="0" smtClean="0">
                <a:solidFill>
                  <a:schemeClr val="tx1"/>
                </a:solidFill>
              </a:rPr>
              <a:t>       </a:t>
            </a:r>
            <a:r>
              <a:rPr lang="zh-CN" altLang="zh-CN" sz="2000" dirty="0" smtClean="0">
                <a:solidFill>
                  <a:schemeClr val="tx1"/>
                </a:solidFill>
              </a:rPr>
              <a:t>海南</a:t>
            </a:r>
            <a:r>
              <a:rPr lang="zh-CN" altLang="zh-CN" sz="2000" dirty="0">
                <a:solidFill>
                  <a:schemeClr val="tx1"/>
                </a:solidFill>
              </a:rPr>
              <a:t>文昌碧海城项目企业瞒报安全事故遭重罚</a:t>
            </a:r>
            <a:r>
              <a:rPr lang="zh-CN" altLang="en-US" sz="2000" dirty="0">
                <a:solidFill>
                  <a:schemeClr val="tx1"/>
                </a:solidFill>
              </a:rPr>
              <a:t>。</a:t>
            </a:r>
            <a:r>
              <a:rPr lang="en-US" altLang="zh-CN" sz="2000" dirty="0">
                <a:solidFill>
                  <a:schemeClr val="tx1"/>
                </a:solidFill>
              </a:rPr>
              <a:t> 2008</a:t>
            </a:r>
            <a:r>
              <a:rPr lang="zh-CN" altLang="zh-CN" sz="2000" dirty="0">
                <a:solidFill>
                  <a:schemeClr val="tx1"/>
                </a:solidFill>
              </a:rPr>
              <a:t>年</a:t>
            </a:r>
            <a:r>
              <a:rPr lang="en-US" altLang="zh-CN" sz="2000" dirty="0">
                <a:solidFill>
                  <a:schemeClr val="tx1"/>
                </a:solidFill>
              </a:rPr>
              <a:t>3</a:t>
            </a:r>
            <a:r>
              <a:rPr lang="zh-CN" altLang="zh-CN" sz="2000" dirty="0">
                <a:solidFill>
                  <a:schemeClr val="tx1"/>
                </a:solidFill>
              </a:rPr>
              <a:t>月</a:t>
            </a:r>
            <a:r>
              <a:rPr lang="en-US" altLang="zh-CN" sz="2000" dirty="0">
                <a:solidFill>
                  <a:schemeClr val="tx1"/>
                </a:solidFill>
              </a:rPr>
              <a:t>12</a:t>
            </a:r>
            <a:r>
              <a:rPr lang="zh-CN" altLang="zh-CN" sz="2000" dirty="0">
                <a:solidFill>
                  <a:schemeClr val="tx1"/>
                </a:solidFill>
              </a:rPr>
              <a:t>日，文昌碧海城项目工地发生一起责任事故。该项目部木工组工人刘某在碧海城东苑</a:t>
            </a:r>
            <a:r>
              <a:rPr lang="en-US" altLang="zh-CN" sz="2000" dirty="0">
                <a:solidFill>
                  <a:schemeClr val="tx1"/>
                </a:solidFill>
              </a:rPr>
              <a:t>12</a:t>
            </a:r>
            <a:r>
              <a:rPr lang="zh-CN" altLang="zh-CN" sz="2000" dirty="0">
                <a:solidFill>
                  <a:schemeClr val="tx1"/>
                </a:solidFill>
              </a:rPr>
              <a:t>号楼二层顶面施工作业时，不慎摔倒，正好压在运转的圆盘锯上，刘某肺部被横向切开，当场死亡。</a:t>
            </a:r>
            <a:r>
              <a:rPr lang="zh-CN" altLang="en-US" sz="2000" dirty="0">
                <a:solidFill>
                  <a:schemeClr val="tx1"/>
                </a:solidFill>
              </a:rPr>
              <a:t>企业未报，与死者家属私了，未报告政府相关门，属于</a:t>
            </a:r>
            <a:r>
              <a:rPr lang="zh-CN" altLang="zh-CN" sz="2000" dirty="0">
                <a:solidFill>
                  <a:schemeClr val="tx1"/>
                </a:solidFill>
              </a:rPr>
              <a:t>瞒报</a:t>
            </a:r>
            <a:r>
              <a:rPr lang="zh-CN" altLang="en-US" sz="2000" dirty="0">
                <a:solidFill>
                  <a:schemeClr val="tx1"/>
                </a:solidFill>
              </a:rPr>
              <a:t>安全事故。</a:t>
            </a:r>
            <a:endParaRPr lang="zh-CN" altLang="zh-CN" sz="2000" dirty="0">
              <a:solidFill>
                <a:schemeClr val="tx1"/>
              </a:solidFill>
            </a:endParaRPr>
          </a:p>
          <a:p>
            <a:pPr>
              <a:lnSpc>
                <a:spcPct val="150000"/>
              </a:lnSpc>
              <a:defRPr/>
            </a:pPr>
            <a:r>
              <a:rPr lang="zh-CN" altLang="en-US" sz="2000" dirty="0">
                <a:solidFill>
                  <a:schemeClr val="tx1"/>
                </a:solidFill>
              </a:rPr>
              <a:t>文昌</a:t>
            </a:r>
            <a:r>
              <a:rPr lang="zh-CN" altLang="zh-CN" sz="2000" dirty="0">
                <a:solidFill>
                  <a:schemeClr val="tx1"/>
                </a:solidFill>
              </a:rPr>
              <a:t>安监局经调查确认该安全生产事故事实后，</a:t>
            </a:r>
            <a:r>
              <a:rPr lang="en-US" altLang="zh-CN" sz="2000" dirty="0">
                <a:solidFill>
                  <a:schemeClr val="tx1"/>
                </a:solidFill>
              </a:rPr>
              <a:t>2009</a:t>
            </a:r>
            <a:r>
              <a:rPr lang="zh-CN" altLang="zh-CN" sz="2000" dirty="0">
                <a:solidFill>
                  <a:schemeClr val="tx1"/>
                </a:solidFill>
              </a:rPr>
              <a:t>年</a:t>
            </a:r>
            <a:r>
              <a:rPr lang="en-US" altLang="zh-CN" sz="2000" dirty="0">
                <a:solidFill>
                  <a:schemeClr val="tx1"/>
                </a:solidFill>
              </a:rPr>
              <a:t>1</a:t>
            </a:r>
            <a:r>
              <a:rPr lang="zh-CN" altLang="zh-CN" sz="2000" dirty="0">
                <a:solidFill>
                  <a:schemeClr val="tx1"/>
                </a:solidFill>
              </a:rPr>
              <a:t>月</a:t>
            </a:r>
            <a:r>
              <a:rPr lang="en-US" altLang="zh-CN" sz="2000" dirty="0">
                <a:solidFill>
                  <a:schemeClr val="tx1"/>
                </a:solidFill>
              </a:rPr>
              <a:t>14</a:t>
            </a:r>
            <a:r>
              <a:rPr lang="zh-CN" altLang="zh-CN" sz="2000" dirty="0">
                <a:solidFill>
                  <a:schemeClr val="tx1"/>
                </a:solidFill>
              </a:rPr>
              <a:t>日作出文安监管案立字</a:t>
            </a:r>
            <a:r>
              <a:rPr lang="en-US" altLang="zh-CN" sz="2000" dirty="0">
                <a:solidFill>
                  <a:schemeClr val="tx1"/>
                </a:solidFill>
              </a:rPr>
              <a:t>[2008]</a:t>
            </a:r>
            <a:r>
              <a:rPr lang="zh-CN" altLang="zh-CN" sz="2000" dirty="0">
                <a:solidFill>
                  <a:schemeClr val="tx1"/>
                </a:solidFill>
              </a:rPr>
              <a:t>第（</a:t>
            </a:r>
            <a:r>
              <a:rPr lang="en-US" altLang="zh-CN" sz="2000" dirty="0">
                <a:solidFill>
                  <a:schemeClr val="tx1"/>
                </a:solidFill>
              </a:rPr>
              <a:t>05</a:t>
            </a:r>
            <a:r>
              <a:rPr lang="zh-CN" altLang="zh-CN" sz="2000" dirty="0">
                <a:solidFill>
                  <a:schemeClr val="tx1"/>
                </a:solidFill>
              </a:rPr>
              <a:t>）《行政处罚意见告知书》，并于</a:t>
            </a:r>
            <a:r>
              <a:rPr lang="en-US" altLang="zh-CN" sz="2000" dirty="0">
                <a:solidFill>
                  <a:schemeClr val="tx1"/>
                </a:solidFill>
              </a:rPr>
              <a:t>2</a:t>
            </a:r>
            <a:r>
              <a:rPr lang="zh-CN" altLang="zh-CN" sz="2000" dirty="0">
                <a:solidFill>
                  <a:schemeClr val="tx1"/>
                </a:solidFill>
              </a:rPr>
              <a:t>月</a:t>
            </a:r>
            <a:r>
              <a:rPr lang="en-US" altLang="zh-CN" sz="2000" dirty="0">
                <a:solidFill>
                  <a:schemeClr val="tx1"/>
                </a:solidFill>
              </a:rPr>
              <a:t>3</a:t>
            </a:r>
            <a:r>
              <a:rPr lang="zh-CN" altLang="zh-CN" sz="2000" dirty="0">
                <a:solidFill>
                  <a:schemeClr val="tx1"/>
                </a:solidFill>
              </a:rPr>
              <a:t>日作出行政处罚决定，对福建五建公司罚款</a:t>
            </a:r>
            <a:r>
              <a:rPr lang="en-US" altLang="zh-CN" sz="2000" dirty="0">
                <a:solidFill>
                  <a:schemeClr val="tx1"/>
                </a:solidFill>
              </a:rPr>
              <a:t>100</a:t>
            </a:r>
            <a:r>
              <a:rPr lang="zh-CN" altLang="zh-CN" sz="2000" dirty="0">
                <a:solidFill>
                  <a:schemeClr val="tx1"/>
                </a:solidFill>
              </a:rPr>
              <a:t>万元，对该公司项目部经理林某罚款人民币</a:t>
            </a:r>
            <a:r>
              <a:rPr lang="en-US" altLang="zh-CN" sz="2000" dirty="0">
                <a:solidFill>
                  <a:schemeClr val="tx1"/>
                </a:solidFill>
              </a:rPr>
              <a:t>7.44</a:t>
            </a:r>
            <a:r>
              <a:rPr lang="zh-CN" altLang="zh-CN" sz="2000" dirty="0">
                <a:solidFill>
                  <a:schemeClr val="tx1"/>
                </a:solidFill>
              </a:rPr>
              <a:t>万元，对该公司项目部安全员孙某罚款</a:t>
            </a:r>
            <a:r>
              <a:rPr lang="en-US" altLang="zh-CN" sz="2000" dirty="0">
                <a:solidFill>
                  <a:schemeClr val="tx1"/>
                </a:solidFill>
              </a:rPr>
              <a:t>8640</a:t>
            </a:r>
            <a:r>
              <a:rPr lang="zh-CN" altLang="zh-CN" sz="2000" dirty="0">
                <a:solidFill>
                  <a:schemeClr val="tx1"/>
                </a:solidFill>
              </a:rPr>
              <a:t>元。</a:t>
            </a:r>
            <a:endParaRPr lang="zh-CN" altLang="zh-CN" sz="2000" dirty="0">
              <a:solidFill>
                <a:schemeClr val="tx1"/>
              </a:solidFill>
            </a:endParaRPr>
          </a:p>
          <a:p>
            <a:pPr>
              <a:lnSpc>
                <a:spcPct val="150000"/>
              </a:lnSpc>
              <a:defRPr/>
            </a:pPr>
            <a:br>
              <a:rPr lang="en-US" altLang="zh-CN" sz="1920" dirty="0">
                <a:solidFill>
                  <a:srgbClr val="FF0000"/>
                </a:solidFill>
              </a:rPr>
            </a:br>
            <a:r>
              <a:rPr lang="zh-CN" altLang="zh-CN" sz="1920" dirty="0">
                <a:solidFill>
                  <a:srgbClr val="FF0000"/>
                </a:solidFill>
              </a:rPr>
              <a:t>　　</a:t>
            </a:r>
            <a:endParaRPr lang="zh-CN" altLang="zh-CN" sz="2880" dirty="0">
              <a:solidFill>
                <a:srgbClr val="FF0000"/>
              </a:solidFill>
            </a:endParaRPr>
          </a:p>
        </p:txBody>
      </p:sp>
      <p:sp>
        <p:nvSpPr>
          <p:cNvPr id="10" name="AutoShape 4"/>
          <p:cNvSpPr>
            <a:spLocks noChangeArrowheads="1"/>
          </p:cNvSpPr>
          <p:nvPr/>
        </p:nvSpPr>
        <p:spPr bwMode="auto">
          <a:xfrm>
            <a:off x="1257300" y="687705"/>
            <a:ext cx="8370570" cy="824230"/>
          </a:xfrm>
          <a:prstGeom prst="roundRect">
            <a:avLst>
              <a:gd name="adj" fmla="val 16667"/>
            </a:avLst>
          </a:prstGeom>
          <a:noFill/>
          <a:ln w="9525">
            <a:round/>
          </a:ln>
          <a:scene3d>
            <a:camera prst="legacyObliqueTopRight"/>
            <a:lightRig rig="legacyFlat3" dir="b"/>
          </a:scene3d>
          <a:sp3d extrusionH="303200" prstMaterial="legacyMatte">
            <a:bevelT w="13500" h="13500" prst="angle"/>
            <a:bevelB w="13500" h="13500" prst="angle"/>
            <a:extrusionClr>
              <a:srgbClr val="FF6600"/>
            </a:extrusionClr>
          </a:sp3d>
          <a:extLst>
            <a:ext uri="{909E8E84-426E-40DD-AFC4-6F175D3DCCD1}">
              <a14:hiddenFill xmlns:a14="http://schemas.microsoft.com/office/drawing/2010/main">
                <a:solidFill>
                  <a:srgbClr val="00FF00"/>
                </a:solidFill>
              </a14:hiddenFill>
            </a:ext>
          </a:extLst>
        </p:spPr>
        <p:txBody>
          <a:bodyPr wrap="none" lIns="109713" tIns="54856" rIns="109713" bIns="54856" anchor="ctr">
            <a:flatTx/>
          </a:bodyPr>
          <a:lstStyle/>
          <a:p>
            <a:pPr>
              <a:lnSpc>
                <a:spcPct val="150000"/>
              </a:lnSpc>
              <a:spcBef>
                <a:spcPct val="20000"/>
              </a:spcBef>
              <a:defRPr/>
            </a:pPr>
            <a:endParaRPr lang="en-US" altLang="zh-CN" sz="3840" b="1" dirty="0">
              <a:solidFill>
                <a:schemeClr val="accent3"/>
              </a:solidFill>
              <a:latin typeface="新宋体" panose="02010609030101010101" charset="-122"/>
              <a:ea typeface="新宋体" panose="02010609030101010101" charset="-122"/>
            </a:endParaRPr>
          </a:p>
          <a:p>
            <a:pPr>
              <a:defRPr/>
            </a:pPr>
            <a:endParaRPr lang="en-US" altLang="zh-CN" sz="3840" b="1" dirty="0">
              <a:solidFill>
                <a:srgbClr val="FF0000"/>
              </a:solidFill>
              <a:latin typeface="微软雅黑" panose="020B0503020204020204" pitchFamily="34" charset="-122"/>
              <a:ea typeface="微软雅黑" panose="020B0503020204020204" pitchFamily="34" charset="-122"/>
            </a:endParaRPr>
          </a:p>
          <a:p>
            <a:pPr>
              <a:defRPr/>
            </a:pPr>
            <a:r>
              <a:rPr lang="zh-CN" altLang="en-US" sz="3840" b="1" dirty="0" smtClean="0">
                <a:solidFill>
                  <a:srgbClr val="FF0000"/>
                </a:solidFill>
                <a:latin typeface="华文琥珀" pitchFamily="2" charset="-122"/>
                <a:ea typeface="华文琥珀" pitchFamily="2" charset="-122"/>
              </a:rPr>
              <a:t>    </a:t>
            </a:r>
            <a:r>
              <a:rPr lang="zh-CN" altLang="zh-CN" sz="3840" b="1" dirty="0" smtClean="0">
                <a:solidFill>
                  <a:srgbClr val="FF0000"/>
                </a:solidFill>
                <a:latin typeface="方正粗黑宋简体" pitchFamily="2" charset="-122"/>
                <a:ea typeface="方正粗黑宋简体" pitchFamily="2" charset="-122"/>
              </a:rPr>
              <a:t>瞒报</a:t>
            </a:r>
            <a:r>
              <a:rPr lang="zh-CN" altLang="en-US" sz="3840" b="1" dirty="0" smtClean="0">
                <a:solidFill>
                  <a:srgbClr val="FF0000"/>
                </a:solidFill>
                <a:latin typeface="方正粗黑宋简体" pitchFamily="2" charset="-122"/>
                <a:ea typeface="方正粗黑宋简体" pitchFamily="2" charset="-122"/>
              </a:rPr>
              <a:t>安全事故违法</a:t>
            </a:r>
            <a:r>
              <a:rPr lang="zh-CN" altLang="en-US" sz="3840" b="1" dirty="0">
                <a:solidFill>
                  <a:srgbClr val="FF0000"/>
                </a:solidFill>
                <a:latin typeface="方正粗黑宋简体" pitchFamily="2" charset="-122"/>
                <a:ea typeface="方正粗黑宋简体" pitchFamily="2" charset="-122"/>
              </a:rPr>
              <a:t>的处罚案例</a:t>
            </a:r>
            <a:endParaRPr lang="zh-CN" altLang="zh-CN" sz="3840" b="1" dirty="0">
              <a:solidFill>
                <a:srgbClr val="FF0000"/>
              </a:solidFill>
              <a:latin typeface="方正粗黑宋简体" pitchFamily="2" charset="-122"/>
              <a:ea typeface="方正粗黑宋简体" pitchFamily="2" charset="-122"/>
            </a:endParaRPr>
          </a:p>
          <a:p>
            <a:pPr>
              <a:defRPr/>
            </a:pPr>
            <a:endParaRPr lang="zh-CN" altLang="zh-CN" sz="3360" dirty="0">
              <a:solidFill>
                <a:schemeClr val="bg1"/>
              </a:solidFill>
              <a:latin typeface="黑体" panose="02010609060101010101" pitchFamily="49" charset="-122"/>
              <a:ea typeface="黑体" panose="02010609060101010101" pitchFamily="49" charset="-122"/>
            </a:endParaRPr>
          </a:p>
          <a:p>
            <a:pPr>
              <a:lnSpc>
                <a:spcPct val="150000"/>
              </a:lnSpc>
              <a:spcBef>
                <a:spcPct val="20000"/>
              </a:spcBef>
              <a:defRPr/>
            </a:pPr>
            <a:endParaRPr lang="zh-CN" altLang="en-US" sz="3840" dirty="0">
              <a:solidFill>
                <a:schemeClr val="accent3"/>
              </a:solidFill>
              <a:latin typeface="新宋体" panose="02010609030101010101" charset="-122"/>
              <a:ea typeface="新宋体" panose="02010609030101010101" charset="-122"/>
            </a:endParaRPr>
          </a:p>
        </p:txBody>
      </p:sp>
    </p:spTree>
  </p:cSld>
  <p:clrMapOvr>
    <a:masterClrMapping/>
  </p:clrMapOvr>
  <p:transition>
    <p:blinds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diamond(in)">
                                      <p:cBhvr>
                                        <p:cTn id="7"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ldLvl="0" animBg="1" autoUpdateAnimBg="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横卷形 1"/>
          <p:cNvSpPr/>
          <p:nvPr/>
        </p:nvSpPr>
        <p:spPr bwMode="auto">
          <a:xfrm>
            <a:off x="1043305" y="447040"/>
            <a:ext cx="8848090" cy="982980"/>
          </a:xfrm>
          <a:prstGeom prst="horizontalScroll">
            <a:avLst/>
          </a:prstGeom>
          <a:solidFill>
            <a:schemeClr val="accent2">
              <a:lumMod val="40000"/>
              <a:lumOff val="60000"/>
            </a:schemeClr>
          </a:solidFill>
          <a:ln w="9525" cap="flat" cmpd="sng" algn="ctr">
            <a:solidFill>
              <a:schemeClr val="tx1"/>
            </a:solidFill>
            <a:prstDash val="solid"/>
            <a:round/>
            <a:headEnd type="none" w="med" len="med"/>
            <a:tailEnd type="none" w="med" len="med"/>
          </a:ln>
          <a:effectLst/>
        </p:spPr>
        <p:txBody>
          <a:bodyPr/>
          <a:lstStyle/>
          <a:p>
            <a:pPr algn="l">
              <a:defRPr/>
            </a:pPr>
            <a:r>
              <a:rPr lang="en-US" altLang="zh-CN" sz="4800" b="1" dirty="0" smtClean="0">
                <a:solidFill>
                  <a:srgbClr val="FF0000"/>
                </a:solidFill>
              </a:rPr>
              <a:t>05      </a:t>
            </a:r>
            <a:r>
              <a:rPr lang="zh-CN" altLang="en-US" sz="4000" b="1" dirty="0" smtClean="0">
                <a:solidFill>
                  <a:srgbClr val="FF0000"/>
                </a:solidFill>
              </a:rPr>
              <a:t>法  律  责  任</a:t>
            </a:r>
            <a:endParaRPr lang="zh-CN" altLang="en-US" sz="4000" b="1" dirty="0">
              <a:solidFill>
                <a:srgbClr val="FF0000"/>
              </a:solidFill>
            </a:endParaRPr>
          </a:p>
        </p:txBody>
      </p:sp>
      <p:pic>
        <p:nvPicPr>
          <p:cNvPr id="4" name="图片 2" descr="C:\Users\DELL\Documents\WeChat Files\wxid_kvoblr1kovsu22\FileStorage\Temp\5102894b2818e8642d5d8219811940a4.jpg"/>
          <p:cNvPicPr>
            <a:picLocks noChangeAspect="1" noChangeArrowheads="1"/>
          </p:cNvPicPr>
          <p:nvPr/>
        </p:nvPicPr>
        <p:blipFill>
          <a:blip r:embed="rId1"/>
          <a:srcRect b="11596"/>
          <a:stretch>
            <a:fillRect/>
          </a:stretch>
        </p:blipFill>
        <p:spPr bwMode="auto">
          <a:xfrm>
            <a:off x="1043305" y="1530350"/>
            <a:ext cx="9265285" cy="4735830"/>
          </a:xfrm>
          <a:prstGeom prst="rect">
            <a:avLst/>
          </a:prstGeom>
          <a:noFill/>
          <a:ln w="9525">
            <a:noFill/>
            <a:miter lim="800000"/>
            <a:headEnd/>
            <a:tailEnd/>
          </a:ln>
        </p:spPr>
      </p:pic>
      <p:sp>
        <p:nvSpPr>
          <p:cNvPr id="5" name="减号 4"/>
          <p:cNvSpPr/>
          <p:nvPr/>
        </p:nvSpPr>
        <p:spPr bwMode="auto">
          <a:xfrm>
            <a:off x="6009005" y="1609725"/>
            <a:ext cx="3498850" cy="1097280"/>
          </a:xfrm>
          <a:prstGeom prst="mathMinus">
            <a:avLst/>
          </a:prstGeom>
          <a:gradFill>
            <a:gsLst>
              <a:gs pos="0">
                <a:srgbClr val="E30000"/>
              </a:gs>
              <a:gs pos="100000">
                <a:srgbClr val="760303"/>
              </a:gs>
            </a:gsLst>
            <a:lin scaled="0"/>
          </a:gradFill>
          <a:ln w="9525" cap="flat" cmpd="sng" algn="ctr">
            <a:solidFill>
              <a:schemeClr val="tx1"/>
            </a:solidFill>
            <a:prstDash val="solid"/>
            <a:round/>
            <a:headEnd type="none" w="med" len="med"/>
            <a:tailEnd type="none" w="med" len="med"/>
          </a:ln>
        </p:spPr>
        <p:txBody>
          <a:bodyPr vert="horz" wrap="square" lIns="109728" tIns="54864" rIns="109728" bIns="54864" numCol="1" rtlCol="0" anchor="t" anchorCtr="0" compatLnSpc="1"/>
          <a:lstStyle/>
          <a:p>
            <a:pPr marL="0" marR="0" indent="0" algn="ctr" defTabSz="914400" rtl="0" eaLnBrk="1" fontAlgn="base" latinLnBrk="0" hangingPunct="1">
              <a:lnSpc>
                <a:spcPct val="100000"/>
              </a:lnSpc>
              <a:spcBef>
                <a:spcPct val="0"/>
              </a:spcBef>
              <a:spcAft>
                <a:spcPct val="0"/>
              </a:spcAft>
              <a:buClrTx/>
              <a:buSzTx/>
              <a:buFontTx/>
              <a:buNone/>
            </a:pPr>
            <a:endParaRPr kumimoji="0" lang="zh-CN" altLang="en-US" sz="1200" b="0"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p:txBody>
      </p:sp>
    </p:spTree>
  </p:cSld>
  <p:clrMapOvr>
    <a:masterClrMapping/>
  </p:clrMapOvr>
  <p:transition>
    <p:wheel spokes="8"/>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32" name="Rectangle 5"/>
          <p:cNvSpPr>
            <a:spLocks noGrp="1" noChangeArrowheads="1"/>
          </p:cNvSpPr>
          <p:nvPr>
            <p:ph type="body" sz="half" idx="1"/>
          </p:nvPr>
        </p:nvSpPr>
        <p:spPr>
          <a:xfrm>
            <a:off x="866776" y="1885950"/>
            <a:ext cx="10715624" cy="4714876"/>
          </a:xfrm>
        </p:spPr>
        <p:txBody>
          <a:bodyPr lIns="85587" tIns="42794" rIns="85587" bIns="42794" rtlCol="0">
            <a:normAutofit/>
          </a:bodyPr>
          <a:lstStyle/>
          <a:p>
            <a:pPr marL="365760" indent="-255905">
              <a:lnSpc>
                <a:spcPct val="150000"/>
              </a:lnSpc>
              <a:spcBef>
                <a:spcPts val="0"/>
              </a:spcBef>
              <a:buFont typeface="Arial" panose="020B0604020202020204" pitchFamily="34" charset="0"/>
              <a:buChar char="•"/>
              <a:defRPr/>
            </a:pPr>
            <a:endParaRPr lang="en-US" altLang="zh-CN" sz="2880" b="1" dirty="0" smtClean="0">
              <a:solidFill>
                <a:srgbClr val="00B050"/>
              </a:solidFill>
            </a:endParaRPr>
          </a:p>
          <a:p>
            <a:pPr marL="365760" indent="-255905">
              <a:lnSpc>
                <a:spcPct val="200000"/>
              </a:lnSpc>
              <a:buNone/>
              <a:defRPr/>
            </a:pPr>
            <a:endParaRPr lang="zh-CN" altLang="zh-CN" sz="2880" dirty="0" smtClean="0"/>
          </a:p>
          <a:p>
            <a:pPr marL="365760" indent="-255905">
              <a:lnSpc>
                <a:spcPct val="200000"/>
              </a:lnSpc>
              <a:buNone/>
              <a:defRPr/>
            </a:pPr>
            <a:endParaRPr lang="en-US" altLang="zh-CN" sz="2880" b="1" dirty="0" smtClean="0">
              <a:solidFill>
                <a:srgbClr val="FF0000"/>
              </a:solidFill>
              <a:latin typeface="+mj-ea"/>
              <a:ea typeface="+mj-ea"/>
            </a:endParaRPr>
          </a:p>
        </p:txBody>
      </p:sp>
      <p:sp>
        <p:nvSpPr>
          <p:cNvPr id="9" name="标题 8"/>
          <p:cNvSpPr>
            <a:spLocks noGrp="1"/>
          </p:cNvSpPr>
          <p:nvPr>
            <p:ph type="title"/>
          </p:nvPr>
        </p:nvSpPr>
        <p:spPr>
          <a:xfrm>
            <a:off x="609600" y="322580"/>
            <a:ext cx="10972800" cy="1143000"/>
          </a:xfrm>
        </p:spPr>
        <p:txBody>
          <a:bodyPr/>
          <a:lstStyle/>
          <a:p>
            <a:r>
              <a:rPr lang="zh-CN" altLang="en-US" sz="3840" b="1" dirty="0" smtClean="0">
                <a:solidFill>
                  <a:srgbClr val="7030A0"/>
                </a:solidFill>
                <a:latin typeface="微软雅黑" panose="020B0503020204020204" pitchFamily="34" charset="-122"/>
                <a:ea typeface="微软雅黑" panose="020B0503020204020204" pitchFamily="34" charset="-122"/>
              </a:rPr>
              <a:t> 二、为什么要遵守</a:t>
            </a:r>
            <a:r>
              <a:rPr lang="en-US" altLang="zh-CN" sz="3840" b="1" dirty="0" smtClean="0">
                <a:solidFill>
                  <a:srgbClr val="7030A0"/>
                </a:solidFill>
                <a:latin typeface="微软雅黑" panose="020B0503020204020204" pitchFamily="34" charset="-122"/>
                <a:ea typeface="微软雅黑" panose="020B0503020204020204" pitchFamily="34" charset="-122"/>
              </a:rPr>
              <a:t>《</a:t>
            </a:r>
            <a:r>
              <a:rPr lang="zh-CN" altLang="en-US" sz="3840" b="1" dirty="0" smtClean="0">
                <a:solidFill>
                  <a:srgbClr val="7030A0"/>
                </a:solidFill>
                <a:latin typeface="微软雅黑" panose="020B0503020204020204" pitchFamily="34" charset="-122"/>
                <a:ea typeface="微软雅黑" panose="020B0503020204020204" pitchFamily="34" charset="-122"/>
              </a:rPr>
              <a:t>安全生产法</a:t>
            </a:r>
            <a:r>
              <a:rPr lang="en-US" altLang="zh-CN" sz="3840" b="1" dirty="0" smtClean="0">
                <a:solidFill>
                  <a:srgbClr val="7030A0"/>
                </a:solidFill>
                <a:latin typeface="微软雅黑" panose="020B0503020204020204" pitchFamily="34" charset="-122"/>
                <a:ea typeface="微软雅黑" panose="020B0503020204020204" pitchFamily="34" charset="-122"/>
              </a:rPr>
              <a:t>》</a:t>
            </a:r>
            <a:endParaRPr lang="zh-CN" altLang="en-US" sz="3840" dirty="0"/>
          </a:p>
        </p:txBody>
      </p:sp>
      <p:sp>
        <p:nvSpPr>
          <p:cNvPr id="11" name="横卷形 10"/>
          <p:cNvSpPr/>
          <p:nvPr/>
        </p:nvSpPr>
        <p:spPr bwMode="auto">
          <a:xfrm>
            <a:off x="609600" y="1371600"/>
            <a:ext cx="10629900" cy="4693920"/>
          </a:xfrm>
          <a:prstGeom prst="horizontalScroll">
            <a:avLst/>
          </a:prstGeom>
          <a:solidFill>
            <a:schemeClr val="bg2"/>
          </a:solidFill>
          <a:ln w="9525" cap="flat" cmpd="sng" algn="ctr">
            <a:solidFill>
              <a:schemeClr val="tx1"/>
            </a:solidFill>
            <a:prstDash val="solid"/>
            <a:round/>
            <a:headEnd type="none" w="med" len="med"/>
            <a:tailEnd type="none" w="med" len="med"/>
          </a:ln>
        </p:spPr>
        <p:txBody>
          <a:bodyPr vert="horz" wrap="square" lIns="109728" tIns="54864" rIns="109728" bIns="54864" numCol="1" rtlCol="0" anchor="t" anchorCtr="0" compatLnSpc="1"/>
          <a:lstStyle/>
          <a:p>
            <a:r>
              <a:rPr lang="zh-CN" altLang="en-US" sz="3840" dirty="0" smtClean="0">
                <a:solidFill>
                  <a:srgbClr val="FF0000"/>
                </a:solidFill>
              </a:rPr>
              <a:t>      </a:t>
            </a:r>
            <a:r>
              <a:rPr lang="zh-CN" altLang="en-US" sz="2800" dirty="0" smtClean="0">
                <a:solidFill>
                  <a:schemeClr val="tx1"/>
                </a:solidFill>
              </a:rPr>
              <a:t>第一条</a:t>
            </a:r>
            <a:r>
              <a:rPr lang="zh-CN" altLang="en-US" sz="2800" dirty="0" smtClean="0"/>
              <a:t>　</a:t>
            </a:r>
            <a:endParaRPr lang="en-US" altLang="zh-CN" sz="2800" dirty="0" smtClean="0"/>
          </a:p>
          <a:p>
            <a:pPr>
              <a:lnSpc>
                <a:spcPct val="150000"/>
              </a:lnSpc>
            </a:pPr>
            <a:r>
              <a:rPr lang="zh-CN" altLang="en-US" sz="2800" dirty="0" smtClean="0"/>
              <a:t>为了加强安全生产工作，防止和减少生产安全事故，保障人民群众生命和财产安全，促进经济社会持续健康发展，制定本法。</a:t>
            </a:r>
            <a:endParaRPr lang="zh-CN" altLang="en-US" sz="2800" dirty="0"/>
          </a:p>
        </p:txBody>
      </p:sp>
      <p:sp>
        <p:nvSpPr>
          <p:cNvPr id="13" name="流程图: 过程 12"/>
          <p:cNvSpPr/>
          <p:nvPr/>
        </p:nvSpPr>
        <p:spPr bwMode="auto">
          <a:xfrm>
            <a:off x="1229995" y="1431290"/>
            <a:ext cx="2765425" cy="454660"/>
          </a:xfrm>
          <a:prstGeom prst="flowChartProcess">
            <a:avLst/>
          </a:prstGeom>
          <a:solidFill>
            <a:schemeClr val="bg2"/>
          </a:solidFill>
          <a:ln w="9525" cap="flat" cmpd="sng" algn="ctr">
            <a:solidFill>
              <a:schemeClr val="tx1"/>
            </a:solidFill>
            <a:prstDash val="solid"/>
            <a:round/>
            <a:headEnd type="none" w="med" len="med"/>
            <a:tailEnd type="none" w="med" len="med"/>
          </a:ln>
        </p:spPr>
        <p:txBody>
          <a:bodyPr vert="horz" wrap="square" lIns="109728" tIns="54864" rIns="109728" bIns="54864" numCol="1" rtlCol="0" anchor="t" anchorCtr="0" compatLnSpc="1"/>
          <a:lstStyle/>
          <a:p>
            <a:pPr marL="0" marR="0" indent="0" algn="ctr" defTabSz="914400" rtl="0" eaLnBrk="1" fontAlgn="base" latinLnBrk="0" hangingPunct="1">
              <a:lnSpc>
                <a:spcPct val="100000"/>
              </a:lnSpc>
              <a:spcBef>
                <a:spcPct val="0"/>
              </a:spcBef>
              <a:spcAft>
                <a:spcPct val="0"/>
              </a:spcAft>
              <a:buClrTx/>
              <a:buSzTx/>
              <a:buFontTx/>
              <a:buNone/>
            </a:pPr>
            <a:r>
              <a:rPr kumimoji="0" lang="en-US" altLang="zh-CN" sz="2400" i="0" u="none" strike="noStrike" cap="none" normalizeH="0" baseline="0" dirty="0" smtClean="0">
                <a:ln>
                  <a:noFill/>
                </a:ln>
                <a:solidFill>
                  <a:srgbClr val="FF0000"/>
                </a:solidFill>
                <a:effectLst/>
                <a:latin typeface="Arial" panose="020B0604020202020204" pitchFamily="34" charset="0"/>
                <a:ea typeface="宋体" panose="02010600030101010101" pitchFamily="2" charset="-122"/>
              </a:rPr>
              <a:t>2</a:t>
            </a:r>
            <a:r>
              <a:rPr kumimoji="0" lang="zh-CN" altLang="en-US" sz="2400" i="0" u="none" strike="noStrike" cap="none" normalizeH="0" baseline="0" dirty="0" smtClean="0">
                <a:ln>
                  <a:noFill/>
                </a:ln>
                <a:solidFill>
                  <a:srgbClr val="FF0000"/>
                </a:solidFill>
                <a:effectLst/>
                <a:latin typeface="Arial" panose="020B0604020202020204" pitchFamily="34" charset="0"/>
                <a:ea typeface="宋体" panose="02010600030101010101" pitchFamily="2" charset="-122"/>
              </a:rPr>
              <a:t>、制法目的</a:t>
            </a:r>
            <a:endParaRPr kumimoji="0" lang="zh-CN" altLang="en-US" sz="2400" i="0" u="none" strike="noStrike" cap="none" normalizeH="0" baseline="0" dirty="0" smtClean="0">
              <a:ln>
                <a:noFill/>
              </a:ln>
              <a:solidFill>
                <a:srgbClr val="FF0000"/>
              </a:solidFill>
              <a:effectLst/>
              <a:latin typeface="Arial" panose="020B0604020202020204" pitchFamily="34" charset="0"/>
              <a:ea typeface="宋体" panose="02010600030101010101" pitchFamily="2" charset="-122"/>
            </a:endParaRPr>
          </a:p>
        </p:txBody>
      </p:sp>
    </p:spTree>
  </p:cSld>
  <p:clrMapOvr>
    <a:masterClrMapping/>
  </p:clrMapOvr>
  <p:transition advTm="98639">
    <p:wipe dir="d"/>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横卷形 1"/>
          <p:cNvSpPr/>
          <p:nvPr/>
        </p:nvSpPr>
        <p:spPr bwMode="auto">
          <a:xfrm>
            <a:off x="1198880" y="491490"/>
            <a:ext cx="9142095" cy="1060450"/>
          </a:xfrm>
          <a:prstGeom prst="horizontalScroll">
            <a:avLst/>
          </a:prstGeom>
          <a:solidFill>
            <a:schemeClr val="accent2">
              <a:lumMod val="40000"/>
              <a:lumOff val="60000"/>
            </a:schemeClr>
          </a:solidFill>
          <a:ln w="9525" cap="flat" cmpd="sng" algn="ctr">
            <a:solidFill>
              <a:schemeClr val="tx1"/>
            </a:solidFill>
            <a:prstDash val="solid"/>
            <a:round/>
            <a:headEnd type="none" w="med" len="med"/>
            <a:tailEnd type="none" w="med" len="med"/>
          </a:ln>
          <a:effectLst/>
        </p:spPr>
        <p:txBody>
          <a:bodyPr/>
          <a:lstStyle/>
          <a:p>
            <a:pPr algn="l">
              <a:defRPr/>
            </a:pPr>
            <a:r>
              <a:rPr lang="en-US" altLang="zh-CN" sz="4000" b="1" dirty="0" smtClean="0">
                <a:solidFill>
                  <a:srgbClr val="FF0000"/>
                </a:solidFill>
              </a:rPr>
              <a:t>05    </a:t>
            </a:r>
            <a:r>
              <a:rPr lang="zh-CN" altLang="en-US" sz="4000" b="1" dirty="0" smtClean="0">
                <a:solidFill>
                  <a:srgbClr val="FF0000"/>
                </a:solidFill>
              </a:rPr>
              <a:t>法  律  责  任</a:t>
            </a:r>
            <a:endParaRPr lang="zh-CN" altLang="en-US" sz="4000" b="1" dirty="0">
              <a:solidFill>
                <a:srgbClr val="FF0000"/>
              </a:solidFill>
            </a:endParaRPr>
          </a:p>
        </p:txBody>
      </p:sp>
      <p:pic>
        <p:nvPicPr>
          <p:cNvPr id="3" name="图片 2" descr="C:\Users\DELL\Documents\WeChat Files\wxid_kvoblr1kovsu22\FileStorage\Temp\0cdcb382f4827419f66b2db6641fc6a1.jpg"/>
          <p:cNvPicPr>
            <a:picLocks noChangeAspect="1" noChangeArrowheads="1"/>
          </p:cNvPicPr>
          <p:nvPr/>
        </p:nvPicPr>
        <p:blipFill>
          <a:blip r:embed="rId1"/>
          <a:srcRect b="12590"/>
          <a:stretch>
            <a:fillRect/>
          </a:stretch>
        </p:blipFill>
        <p:spPr bwMode="auto">
          <a:xfrm>
            <a:off x="1121410" y="1551940"/>
            <a:ext cx="9777095" cy="4965065"/>
          </a:xfrm>
          <a:prstGeom prst="rect">
            <a:avLst/>
          </a:prstGeom>
          <a:noFill/>
          <a:ln w="9525">
            <a:noFill/>
            <a:miter lim="800000"/>
            <a:headEnd/>
            <a:tailEnd/>
          </a:ln>
        </p:spPr>
      </p:pic>
      <p:sp>
        <p:nvSpPr>
          <p:cNvPr id="4" name="减号 3"/>
          <p:cNvSpPr/>
          <p:nvPr/>
        </p:nvSpPr>
        <p:spPr bwMode="auto">
          <a:xfrm>
            <a:off x="6327140" y="1631315"/>
            <a:ext cx="3762375" cy="1097280"/>
          </a:xfrm>
          <a:prstGeom prst="mathMinus">
            <a:avLst/>
          </a:prstGeom>
          <a:gradFill>
            <a:gsLst>
              <a:gs pos="0">
                <a:srgbClr val="E30000"/>
              </a:gs>
              <a:gs pos="100000">
                <a:srgbClr val="760303"/>
              </a:gs>
            </a:gsLst>
            <a:lin scaled="0"/>
          </a:gradFill>
          <a:ln w="9525" cap="flat" cmpd="sng" algn="ctr">
            <a:solidFill>
              <a:schemeClr val="tx1"/>
            </a:solidFill>
            <a:prstDash val="solid"/>
            <a:round/>
            <a:headEnd type="none" w="med" len="med"/>
            <a:tailEnd type="none" w="med" len="med"/>
          </a:ln>
        </p:spPr>
        <p:txBody>
          <a:bodyPr vert="horz" wrap="square" lIns="109728" tIns="54864" rIns="109728" bIns="54864" numCol="1" rtlCol="0" anchor="t" anchorCtr="0" compatLnSpc="1"/>
          <a:lstStyle/>
          <a:p>
            <a:pPr marL="0" marR="0" indent="0" algn="ctr" defTabSz="914400" rtl="0" eaLnBrk="1" fontAlgn="base" latinLnBrk="0" hangingPunct="1">
              <a:lnSpc>
                <a:spcPct val="100000"/>
              </a:lnSpc>
              <a:spcBef>
                <a:spcPct val="0"/>
              </a:spcBef>
              <a:spcAft>
                <a:spcPct val="0"/>
              </a:spcAft>
              <a:buClrTx/>
              <a:buSzTx/>
              <a:buFontTx/>
              <a:buNone/>
            </a:pPr>
            <a:endParaRPr kumimoji="0" lang="zh-CN" altLang="en-US" sz="1200" b="0"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p:txBody>
      </p:sp>
    </p:spTree>
  </p:cSld>
  <p:clrMapOvr>
    <a:masterClrMapping/>
  </p:clrMapOvr>
  <p:transition>
    <p:wheel spokes="8"/>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横卷形 1"/>
          <p:cNvSpPr/>
          <p:nvPr/>
        </p:nvSpPr>
        <p:spPr bwMode="auto">
          <a:xfrm>
            <a:off x="846455" y="659130"/>
            <a:ext cx="9274810" cy="955675"/>
          </a:xfrm>
          <a:prstGeom prst="horizontalScroll">
            <a:avLst/>
          </a:prstGeom>
          <a:solidFill>
            <a:schemeClr val="accent2">
              <a:lumMod val="40000"/>
              <a:lumOff val="60000"/>
            </a:schemeClr>
          </a:solidFill>
          <a:ln w="9525" cap="flat" cmpd="sng" algn="ctr">
            <a:solidFill>
              <a:schemeClr val="tx1"/>
            </a:solidFill>
            <a:prstDash val="solid"/>
            <a:round/>
            <a:headEnd type="none" w="med" len="med"/>
            <a:tailEnd type="none" w="med" len="med"/>
          </a:ln>
          <a:effectLst/>
        </p:spPr>
        <p:txBody>
          <a:bodyPr/>
          <a:lstStyle/>
          <a:p>
            <a:pPr algn="l">
              <a:defRPr/>
            </a:pPr>
            <a:r>
              <a:rPr lang="zh-CN" altLang="en-US" sz="4800" b="1" dirty="0" smtClean="0">
                <a:solidFill>
                  <a:srgbClr val="FF0000"/>
                </a:solidFill>
              </a:rPr>
              <a:t> </a:t>
            </a:r>
            <a:r>
              <a:rPr lang="en-US" altLang="zh-CN" sz="4000" b="1" dirty="0" smtClean="0">
                <a:solidFill>
                  <a:srgbClr val="FF0000"/>
                </a:solidFill>
              </a:rPr>
              <a:t>05   </a:t>
            </a:r>
            <a:r>
              <a:rPr lang="zh-CN" altLang="en-US" sz="4000" b="1" dirty="0" smtClean="0">
                <a:solidFill>
                  <a:srgbClr val="FF0000"/>
                </a:solidFill>
              </a:rPr>
              <a:t>法  律  责  任</a:t>
            </a:r>
            <a:endParaRPr lang="zh-CN" altLang="en-US" sz="4000" b="1" dirty="0">
              <a:solidFill>
                <a:srgbClr val="FF0000"/>
              </a:solidFill>
            </a:endParaRPr>
          </a:p>
        </p:txBody>
      </p:sp>
      <p:pic>
        <p:nvPicPr>
          <p:cNvPr id="3" name="图片 2" descr="C:\Users\DELL\Documents\WeChat Files\wxid_kvoblr1kovsu22\FileStorage\Temp\2190ffd8a42d03e39ba6357b57724346.jpg"/>
          <p:cNvPicPr>
            <a:picLocks noChangeAspect="1" noChangeArrowheads="1"/>
          </p:cNvPicPr>
          <p:nvPr/>
        </p:nvPicPr>
        <p:blipFill>
          <a:blip r:embed="rId1"/>
          <a:srcRect/>
          <a:stretch>
            <a:fillRect/>
          </a:stretch>
        </p:blipFill>
        <p:spPr bwMode="auto">
          <a:xfrm>
            <a:off x="946150" y="1495425"/>
            <a:ext cx="9546590" cy="5220970"/>
          </a:xfrm>
          <a:prstGeom prst="rect">
            <a:avLst/>
          </a:prstGeom>
          <a:noFill/>
          <a:ln w="9525">
            <a:noFill/>
            <a:miter lim="800000"/>
            <a:headEnd/>
            <a:tailEnd/>
          </a:ln>
        </p:spPr>
      </p:pic>
      <p:sp>
        <p:nvSpPr>
          <p:cNvPr id="4" name="减号 3"/>
          <p:cNvSpPr/>
          <p:nvPr/>
        </p:nvSpPr>
        <p:spPr bwMode="auto">
          <a:xfrm>
            <a:off x="6009005" y="1614805"/>
            <a:ext cx="3715385" cy="938530"/>
          </a:xfrm>
          <a:prstGeom prst="mathMinus">
            <a:avLst/>
          </a:prstGeom>
          <a:gradFill>
            <a:gsLst>
              <a:gs pos="0">
                <a:srgbClr val="E30000"/>
              </a:gs>
              <a:gs pos="100000">
                <a:srgbClr val="760303"/>
              </a:gs>
            </a:gsLst>
            <a:lin scaled="0"/>
          </a:gradFill>
          <a:ln w="9525" cap="flat" cmpd="sng" algn="ctr">
            <a:solidFill>
              <a:schemeClr val="tx1"/>
            </a:solidFill>
            <a:prstDash val="solid"/>
            <a:round/>
            <a:headEnd type="none" w="med" len="med"/>
            <a:tailEnd type="none" w="med" len="med"/>
          </a:ln>
        </p:spPr>
        <p:txBody>
          <a:bodyPr vert="horz" wrap="square" lIns="109728" tIns="54864" rIns="109728" bIns="54864" numCol="1" rtlCol="0" anchor="t" anchorCtr="0" compatLnSpc="1"/>
          <a:lstStyle/>
          <a:p>
            <a:pPr marL="0" marR="0" indent="0" algn="ctr" defTabSz="914400" rtl="0" eaLnBrk="1" fontAlgn="base" latinLnBrk="0" hangingPunct="1">
              <a:lnSpc>
                <a:spcPct val="100000"/>
              </a:lnSpc>
              <a:spcBef>
                <a:spcPct val="0"/>
              </a:spcBef>
              <a:spcAft>
                <a:spcPct val="0"/>
              </a:spcAft>
              <a:buClrTx/>
              <a:buSzTx/>
              <a:buFontTx/>
              <a:buNone/>
            </a:pPr>
            <a:endParaRPr kumimoji="0" lang="zh-CN" altLang="en-US" sz="1200" b="0"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p:txBody>
      </p:sp>
      <p:sp>
        <p:nvSpPr>
          <p:cNvPr id="5" name="减号 4"/>
          <p:cNvSpPr/>
          <p:nvPr/>
        </p:nvSpPr>
        <p:spPr bwMode="auto">
          <a:xfrm>
            <a:off x="7637780" y="5740400"/>
            <a:ext cx="3079750" cy="1117600"/>
          </a:xfrm>
          <a:prstGeom prst="mathMinus">
            <a:avLst/>
          </a:prstGeom>
          <a:gradFill>
            <a:gsLst>
              <a:gs pos="0">
                <a:srgbClr val="E30000"/>
              </a:gs>
              <a:gs pos="100000">
                <a:srgbClr val="760303"/>
              </a:gs>
            </a:gsLst>
            <a:lin scaled="0"/>
          </a:gradFill>
          <a:ln w="9525" cap="flat" cmpd="sng" algn="ctr">
            <a:solidFill>
              <a:schemeClr val="tx1"/>
            </a:solidFill>
            <a:prstDash val="solid"/>
            <a:round/>
            <a:headEnd type="none" w="med" len="med"/>
            <a:tailEnd type="none" w="med" len="med"/>
          </a:ln>
        </p:spPr>
        <p:txBody>
          <a:bodyPr vert="horz" wrap="square" lIns="109728" tIns="54864" rIns="109728" bIns="54864" numCol="1" rtlCol="0" anchor="t" anchorCtr="0" compatLnSpc="1"/>
          <a:p>
            <a:pPr marL="0" marR="0" indent="0" algn="ctr" defTabSz="914400" rtl="0" eaLnBrk="1" fontAlgn="base" latinLnBrk="0" hangingPunct="1">
              <a:lnSpc>
                <a:spcPct val="100000"/>
              </a:lnSpc>
              <a:spcBef>
                <a:spcPct val="0"/>
              </a:spcBef>
              <a:spcAft>
                <a:spcPct val="0"/>
              </a:spcAft>
              <a:buClrTx/>
              <a:buSzTx/>
              <a:buFontTx/>
              <a:buNone/>
            </a:pPr>
            <a:endParaRPr kumimoji="0" lang="zh-CN" altLang="en-US" sz="1200" b="0"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p:txBody>
      </p:sp>
    </p:spTree>
  </p:cSld>
  <p:clrMapOvr>
    <a:masterClrMapping/>
  </p:clrMapOvr>
  <p:transition>
    <p:pull dir="d"/>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横卷形 1"/>
          <p:cNvSpPr/>
          <p:nvPr/>
        </p:nvSpPr>
        <p:spPr bwMode="auto">
          <a:xfrm>
            <a:off x="1029970" y="599440"/>
            <a:ext cx="9307830" cy="1068705"/>
          </a:xfrm>
          <a:prstGeom prst="horizontalScroll">
            <a:avLst/>
          </a:prstGeom>
          <a:solidFill>
            <a:schemeClr val="accent2">
              <a:lumMod val="40000"/>
              <a:lumOff val="60000"/>
            </a:schemeClr>
          </a:solidFill>
          <a:ln w="9525" cap="flat" cmpd="sng" algn="ctr">
            <a:solidFill>
              <a:schemeClr val="tx1"/>
            </a:solidFill>
            <a:prstDash val="solid"/>
            <a:round/>
            <a:headEnd type="none" w="med" len="med"/>
            <a:tailEnd type="none" w="med" len="med"/>
          </a:ln>
          <a:effectLst/>
        </p:spPr>
        <p:txBody>
          <a:bodyPr/>
          <a:lstStyle/>
          <a:p>
            <a:pPr algn="l">
              <a:defRPr/>
            </a:pPr>
            <a:r>
              <a:rPr lang="en-US" altLang="zh-CN" sz="4000" b="1" dirty="0" smtClean="0">
                <a:solidFill>
                  <a:srgbClr val="FF0000"/>
                </a:solidFill>
              </a:rPr>
              <a:t>05     </a:t>
            </a:r>
            <a:r>
              <a:rPr lang="zh-CN" altLang="en-US" sz="4000" b="1" dirty="0" smtClean="0">
                <a:solidFill>
                  <a:srgbClr val="FF0000"/>
                </a:solidFill>
              </a:rPr>
              <a:t>法  律  责  任</a:t>
            </a:r>
            <a:endParaRPr lang="zh-CN" altLang="en-US" sz="4000" b="1" dirty="0">
              <a:solidFill>
                <a:srgbClr val="FF0000"/>
              </a:solidFill>
            </a:endParaRPr>
          </a:p>
        </p:txBody>
      </p:sp>
      <p:pic>
        <p:nvPicPr>
          <p:cNvPr id="3" name="图片 2" descr="C:\Users\DELL\Documents\WeChat Files\wxid_kvoblr1kovsu22\FileStorage\Temp\fc0e9e91a86fa5f023bddaf71ba21ccd.jpg"/>
          <p:cNvPicPr>
            <a:picLocks noChangeAspect="1" noChangeArrowheads="1"/>
          </p:cNvPicPr>
          <p:nvPr/>
        </p:nvPicPr>
        <p:blipFill>
          <a:blip r:embed="rId1"/>
          <a:srcRect b="10706"/>
          <a:stretch>
            <a:fillRect/>
          </a:stretch>
        </p:blipFill>
        <p:spPr bwMode="auto">
          <a:xfrm>
            <a:off x="1029970" y="1773555"/>
            <a:ext cx="9649460" cy="4711700"/>
          </a:xfrm>
          <a:prstGeom prst="rect">
            <a:avLst/>
          </a:prstGeom>
          <a:noFill/>
          <a:ln w="9525">
            <a:noFill/>
            <a:miter lim="800000"/>
            <a:headEnd/>
            <a:tailEnd/>
          </a:ln>
        </p:spPr>
      </p:pic>
    </p:spTree>
  </p:cSld>
  <p:clrMapOvr>
    <a:masterClrMapping/>
  </p:clrMapOvr>
  <p:transition>
    <p:push dir="u"/>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C:\Users\DELL\Documents\WeChat Files\wxid_kvoblr1kovsu22\FileStorage\Temp\036288aa8f42bc9d2b71970d7d68052b.jpg"/>
          <p:cNvPicPr>
            <a:picLocks noChangeAspect="1" noChangeArrowheads="1"/>
          </p:cNvPicPr>
          <p:nvPr/>
        </p:nvPicPr>
        <p:blipFill>
          <a:blip r:embed="rId1"/>
          <a:srcRect b="11426"/>
          <a:stretch>
            <a:fillRect/>
          </a:stretch>
        </p:blipFill>
        <p:spPr bwMode="auto">
          <a:xfrm>
            <a:off x="935355" y="1672590"/>
            <a:ext cx="9514205" cy="4956175"/>
          </a:xfrm>
          <a:prstGeom prst="rect">
            <a:avLst/>
          </a:prstGeom>
          <a:noFill/>
          <a:ln w="9525">
            <a:noFill/>
            <a:miter lim="800000"/>
            <a:headEnd/>
            <a:tailEnd/>
          </a:ln>
        </p:spPr>
      </p:pic>
      <p:sp>
        <p:nvSpPr>
          <p:cNvPr id="4" name="横卷形 3"/>
          <p:cNvSpPr/>
          <p:nvPr/>
        </p:nvSpPr>
        <p:spPr bwMode="auto">
          <a:xfrm>
            <a:off x="935355" y="682625"/>
            <a:ext cx="9289415" cy="870585"/>
          </a:xfrm>
          <a:prstGeom prst="horizontalScroll">
            <a:avLst/>
          </a:prstGeom>
          <a:solidFill>
            <a:schemeClr val="accent2">
              <a:lumMod val="40000"/>
              <a:lumOff val="60000"/>
            </a:schemeClr>
          </a:solidFill>
          <a:ln w="9525" cap="flat" cmpd="sng" algn="ctr">
            <a:solidFill>
              <a:schemeClr val="tx1"/>
            </a:solidFill>
            <a:prstDash val="solid"/>
            <a:round/>
            <a:headEnd type="none" w="med" len="med"/>
            <a:tailEnd type="none" w="med" len="med"/>
          </a:ln>
          <a:effectLst/>
        </p:spPr>
        <p:txBody>
          <a:bodyPr/>
          <a:p>
            <a:pPr algn="l">
              <a:defRPr/>
            </a:pPr>
            <a:r>
              <a:rPr lang="en-US" altLang="zh-CN" sz="4000" b="1" dirty="0" smtClean="0">
                <a:solidFill>
                  <a:srgbClr val="FF0000"/>
                </a:solidFill>
              </a:rPr>
              <a:t>05    </a:t>
            </a:r>
            <a:r>
              <a:rPr lang="zh-CN" altLang="en-US" sz="4000" b="1" dirty="0" smtClean="0">
                <a:solidFill>
                  <a:srgbClr val="FF0000"/>
                </a:solidFill>
              </a:rPr>
              <a:t>法  律  责  任</a:t>
            </a:r>
            <a:endParaRPr lang="zh-CN" altLang="en-US" sz="4000" b="1" dirty="0">
              <a:solidFill>
                <a:srgbClr val="FF0000"/>
              </a:solidFill>
            </a:endParaRPr>
          </a:p>
        </p:txBody>
      </p:sp>
    </p:spTree>
  </p:cSld>
  <p:clrMapOvr>
    <a:masterClrMapping/>
  </p:clrMapOvr>
  <p:transition>
    <p:push dir="u"/>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C:\Users\DELL\Documents\WeChat Files\wxid_kvoblr1kovsu22\FileStorage\Temp\58e17fbb0761d1c55fda73fd5773570d.jpg"/>
          <p:cNvPicPr>
            <a:picLocks noChangeAspect="1" noChangeArrowheads="1"/>
          </p:cNvPicPr>
          <p:nvPr/>
        </p:nvPicPr>
        <p:blipFill>
          <a:blip r:embed="rId1"/>
          <a:srcRect/>
          <a:stretch>
            <a:fillRect/>
          </a:stretch>
        </p:blipFill>
        <p:spPr bwMode="auto">
          <a:xfrm>
            <a:off x="836930" y="1494155"/>
            <a:ext cx="9419590" cy="5140960"/>
          </a:xfrm>
          <a:prstGeom prst="rect">
            <a:avLst/>
          </a:prstGeom>
          <a:noFill/>
          <a:ln w="9525">
            <a:noFill/>
            <a:miter lim="800000"/>
            <a:headEnd/>
            <a:tailEnd/>
          </a:ln>
        </p:spPr>
      </p:pic>
      <p:sp>
        <p:nvSpPr>
          <p:cNvPr id="4" name="横卷形 3"/>
          <p:cNvSpPr/>
          <p:nvPr/>
        </p:nvSpPr>
        <p:spPr bwMode="auto">
          <a:xfrm>
            <a:off x="1090930" y="636905"/>
            <a:ext cx="9029065" cy="857250"/>
          </a:xfrm>
          <a:prstGeom prst="horizontalScroll">
            <a:avLst/>
          </a:prstGeom>
          <a:solidFill>
            <a:schemeClr val="accent2">
              <a:lumMod val="40000"/>
              <a:lumOff val="60000"/>
            </a:schemeClr>
          </a:solidFill>
          <a:ln w="9525" cap="flat" cmpd="sng" algn="ctr">
            <a:solidFill>
              <a:schemeClr val="tx1"/>
            </a:solidFill>
            <a:prstDash val="solid"/>
            <a:round/>
            <a:headEnd type="none" w="med" len="med"/>
            <a:tailEnd type="none" w="med" len="med"/>
          </a:ln>
          <a:effectLst/>
        </p:spPr>
        <p:txBody>
          <a:bodyPr/>
          <a:lstStyle/>
          <a:p>
            <a:pPr algn="l">
              <a:defRPr/>
            </a:pPr>
            <a:r>
              <a:rPr lang="en-US" altLang="zh-CN" sz="4000" b="1" dirty="0" smtClean="0">
                <a:solidFill>
                  <a:srgbClr val="FF0000"/>
                </a:solidFill>
              </a:rPr>
              <a:t>05     </a:t>
            </a:r>
            <a:r>
              <a:rPr lang="zh-CN" altLang="en-US" sz="4000" b="1" dirty="0" smtClean="0">
                <a:solidFill>
                  <a:srgbClr val="FF0000"/>
                </a:solidFill>
              </a:rPr>
              <a:t>法  律  责  任</a:t>
            </a:r>
            <a:endParaRPr lang="zh-CN" altLang="en-US" sz="4000" b="1" dirty="0">
              <a:solidFill>
                <a:srgbClr val="FF0000"/>
              </a:solidFill>
            </a:endParaRPr>
          </a:p>
        </p:txBody>
      </p:sp>
      <p:sp>
        <p:nvSpPr>
          <p:cNvPr id="2" name="减号 1"/>
          <p:cNvSpPr/>
          <p:nvPr/>
        </p:nvSpPr>
        <p:spPr bwMode="auto">
          <a:xfrm>
            <a:off x="7851775" y="5876925"/>
            <a:ext cx="2775585" cy="822325"/>
          </a:xfrm>
          <a:prstGeom prst="mathMinus">
            <a:avLst/>
          </a:prstGeom>
          <a:gradFill>
            <a:gsLst>
              <a:gs pos="0">
                <a:srgbClr val="E30000"/>
              </a:gs>
              <a:gs pos="100000">
                <a:srgbClr val="760303"/>
              </a:gs>
            </a:gsLst>
            <a:lin scaled="0"/>
          </a:gradFill>
          <a:ln w="9525" cap="flat" cmpd="sng" algn="ctr">
            <a:solidFill>
              <a:schemeClr val="tx1"/>
            </a:solidFill>
            <a:prstDash val="solid"/>
            <a:round/>
            <a:headEnd type="none" w="med" len="med"/>
            <a:tailEnd type="none" w="med" len="med"/>
          </a:ln>
        </p:spPr>
        <p:txBody>
          <a:bodyPr vert="horz" wrap="square" lIns="109728" tIns="54864" rIns="109728" bIns="54864" numCol="1" rtlCol="0" anchor="t" anchorCtr="0" compatLnSpc="1"/>
          <a:lstStyle/>
          <a:p>
            <a:pPr marL="0" marR="0" indent="0" algn="ctr" defTabSz="914400" rtl="0" eaLnBrk="1" fontAlgn="base" latinLnBrk="0" hangingPunct="1">
              <a:lnSpc>
                <a:spcPct val="100000"/>
              </a:lnSpc>
              <a:spcBef>
                <a:spcPct val="0"/>
              </a:spcBef>
              <a:spcAft>
                <a:spcPct val="0"/>
              </a:spcAft>
              <a:buClrTx/>
              <a:buSzTx/>
              <a:buFontTx/>
              <a:buNone/>
            </a:pPr>
            <a:endParaRPr kumimoji="0" lang="zh-CN" altLang="en-US" sz="1200" b="0"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p:txBody>
      </p:sp>
    </p:spTree>
  </p:cSld>
  <p:clrMapOvr>
    <a:masterClrMapping/>
  </p:clrMapOvr>
  <p:transition>
    <p:cover/>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2" descr="C:\Users\DELL\Documents\WeChat Files\wxid_kvoblr1kovsu22\FileStorage\Temp\a7b08b8c320a93a304a8599851ca53a0.jpg"/>
          <p:cNvPicPr>
            <a:picLocks noChangeAspect="1" noChangeArrowheads="1"/>
          </p:cNvPicPr>
          <p:nvPr/>
        </p:nvPicPr>
        <p:blipFill>
          <a:blip r:embed="rId1"/>
          <a:srcRect b="11606"/>
          <a:stretch>
            <a:fillRect/>
          </a:stretch>
        </p:blipFill>
        <p:spPr bwMode="auto">
          <a:xfrm>
            <a:off x="962660" y="1687830"/>
            <a:ext cx="9313545" cy="4878070"/>
          </a:xfrm>
          <a:prstGeom prst="rect">
            <a:avLst/>
          </a:prstGeom>
          <a:noFill/>
          <a:ln w="9525">
            <a:noFill/>
            <a:miter lim="800000"/>
            <a:headEnd/>
            <a:tailEnd/>
          </a:ln>
        </p:spPr>
      </p:pic>
      <p:sp>
        <p:nvSpPr>
          <p:cNvPr id="3" name="横卷形 2"/>
          <p:cNvSpPr/>
          <p:nvPr/>
        </p:nvSpPr>
        <p:spPr bwMode="auto">
          <a:xfrm>
            <a:off x="962660" y="591185"/>
            <a:ext cx="9029065" cy="883285"/>
          </a:xfrm>
          <a:prstGeom prst="horizontalScroll">
            <a:avLst/>
          </a:prstGeom>
          <a:solidFill>
            <a:schemeClr val="accent2">
              <a:lumMod val="40000"/>
              <a:lumOff val="60000"/>
            </a:schemeClr>
          </a:solidFill>
          <a:ln w="9525" cap="flat" cmpd="sng" algn="ctr">
            <a:solidFill>
              <a:schemeClr val="tx1"/>
            </a:solidFill>
            <a:prstDash val="solid"/>
            <a:round/>
            <a:headEnd type="none" w="med" len="med"/>
            <a:tailEnd type="none" w="med" len="med"/>
          </a:ln>
          <a:effectLst/>
        </p:spPr>
        <p:txBody>
          <a:bodyPr/>
          <a:lstStyle/>
          <a:p>
            <a:pPr algn="l">
              <a:defRPr/>
            </a:pPr>
            <a:r>
              <a:rPr lang="en-US" altLang="zh-CN" sz="4000" b="1" dirty="0" smtClean="0">
                <a:solidFill>
                  <a:srgbClr val="FF0000"/>
                </a:solidFill>
              </a:rPr>
              <a:t>05     </a:t>
            </a:r>
            <a:r>
              <a:rPr lang="zh-CN" altLang="en-US" sz="4000" b="1" dirty="0" smtClean="0">
                <a:solidFill>
                  <a:srgbClr val="FF0000"/>
                </a:solidFill>
              </a:rPr>
              <a:t>法  律  责  任</a:t>
            </a:r>
            <a:endParaRPr lang="zh-CN" altLang="en-US" sz="4000" b="1" dirty="0">
              <a:solidFill>
                <a:srgbClr val="FF0000"/>
              </a:solidFill>
            </a:endParaRPr>
          </a:p>
        </p:txBody>
      </p:sp>
    </p:spTree>
  </p:cSld>
  <p:clrMapOvr>
    <a:masterClrMapping/>
  </p:clrMapOvr>
  <p:transition>
    <p:push dir="u"/>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3"/>
          <p:cNvSpPr>
            <a:spLocks noChangeArrowheads="1"/>
          </p:cNvSpPr>
          <p:nvPr/>
        </p:nvSpPr>
        <p:spPr bwMode="auto">
          <a:xfrm>
            <a:off x="1059180" y="866775"/>
            <a:ext cx="9640570" cy="5347970"/>
          </a:xfrm>
          <a:prstGeom prst="rect">
            <a:avLst/>
          </a:prstGeom>
          <a:solidFill>
            <a:schemeClr val="accent2">
              <a:lumMod val="20000"/>
              <a:lumOff val="80000"/>
            </a:schemeClr>
          </a:solidFill>
          <a:ln w="9525">
            <a:noFill/>
            <a:miter lim="800000"/>
          </a:ln>
          <a:effectLst>
            <a:outerShdw dist="17961" dir="2700000" algn="ctr" rotWithShape="0">
              <a:srgbClr val="A9A9A9"/>
            </a:outerShdw>
          </a:effectLst>
        </p:spPr>
        <p:txBody>
          <a:bodyPr lIns="105504" tIns="52752" rIns="105504" bIns="52752"/>
          <a:lstStyle/>
          <a:p>
            <a:pPr marL="0" marR="0" lvl="0" indent="0" algn="l" defTabSz="914400" rtl="0" eaLnBrk="0" fontAlgn="base" latinLnBrk="0" hangingPunct="0">
              <a:lnSpc>
                <a:spcPct val="100000"/>
              </a:lnSpc>
              <a:spcBef>
                <a:spcPct val="0"/>
              </a:spcBef>
              <a:spcAft>
                <a:spcPct val="0"/>
              </a:spcAft>
              <a:buClrTx/>
              <a:buSzTx/>
              <a:buFont typeface="Arial" panose="020B0604020202020204" pitchFamily="34" charset="0"/>
              <a:buNone/>
              <a:defRPr/>
            </a:pPr>
            <a:r>
              <a:rPr kumimoji="0" lang="en-US" altLang="zh-CN" sz="3240" b="0" i="0" u="none" strike="noStrike" kern="1200" cap="none" spc="0" normalizeH="0" baseline="0" noProof="0" dirty="0" smtClean="0">
                <a:ln>
                  <a:noFill/>
                </a:ln>
                <a:solidFill>
                  <a:srgbClr val="FFFF00"/>
                </a:solidFill>
                <a:effectLst/>
                <a:uLnTx/>
                <a:uFillTx/>
                <a:latin typeface="Arial" panose="020B0604020202020204" pitchFamily="34" charset="0"/>
                <a:ea typeface="黑体" panose="02010609060101010101" pitchFamily="49" charset="-122"/>
                <a:cs typeface="+mn-cs"/>
              </a:rPr>
              <a:t>   </a:t>
            </a:r>
            <a:r>
              <a:rPr lang="zh-CN" altLang="en-US" sz="2000" b="1" dirty="0" smtClean="0"/>
              <a:t>新安法：第一百一十四条</a:t>
            </a:r>
            <a:r>
              <a:rPr lang="en-US" sz="2000" dirty="0" smtClean="0"/>
              <a:t> </a:t>
            </a:r>
            <a:endParaRPr lang="en-US" sz="2000" dirty="0" smtClean="0"/>
          </a:p>
          <a:p>
            <a:pPr>
              <a:lnSpc>
                <a:spcPct val="150000"/>
              </a:lnSpc>
            </a:pPr>
            <a:r>
              <a:rPr lang="en-US" altLang="zh-CN" sz="2000" dirty="0" smtClean="0"/>
              <a:t>      </a:t>
            </a:r>
            <a:r>
              <a:rPr lang="zh-CN" altLang="en-US" sz="2000" dirty="0" smtClean="0"/>
              <a:t>发生生产安全事故，对负有责任的生产经营单位除要求其依法承担相应的赔偿等责任外，由应急管理部门依照下列规定处以罚款：</a:t>
            </a:r>
            <a:endParaRPr lang="zh-CN" altLang="en-US" sz="2000" dirty="0" smtClean="0"/>
          </a:p>
          <a:p>
            <a:r>
              <a:rPr lang="en-US" sz="2000" dirty="0" smtClean="0"/>
              <a:t> </a:t>
            </a:r>
            <a:endParaRPr lang="zh-CN" altLang="en-US" sz="2000" dirty="0" smtClean="0"/>
          </a:p>
          <a:p>
            <a:r>
              <a:rPr lang="zh-CN" altLang="en-US" sz="2000" dirty="0" smtClean="0"/>
              <a:t>（一）发生一般事故的，处三十万元以上一百万元以下的罚款；（</a:t>
            </a:r>
            <a:r>
              <a:rPr lang="en-US" altLang="zh-CN" sz="2000" dirty="0" smtClean="0"/>
              <a:t>1-2</a:t>
            </a:r>
            <a:r>
              <a:rPr lang="zh-CN" altLang="en-US" sz="2000" dirty="0" smtClean="0"/>
              <a:t>人死亡）</a:t>
            </a:r>
            <a:endParaRPr lang="zh-CN" altLang="en-US" sz="2000" dirty="0" smtClean="0"/>
          </a:p>
          <a:p>
            <a:r>
              <a:rPr lang="en-US" sz="2000" dirty="0" smtClean="0"/>
              <a:t> </a:t>
            </a:r>
            <a:endParaRPr lang="zh-CN" altLang="en-US" sz="2000" dirty="0" smtClean="0"/>
          </a:p>
          <a:p>
            <a:r>
              <a:rPr lang="zh-CN" altLang="en-US" sz="2000" dirty="0" smtClean="0"/>
              <a:t>（二）发生较大事故的，处一百万元以上二百万元以下的罚款；（</a:t>
            </a:r>
            <a:r>
              <a:rPr lang="en-US" altLang="zh-CN" sz="2000" dirty="0" smtClean="0"/>
              <a:t>3-9</a:t>
            </a:r>
            <a:r>
              <a:rPr lang="zh-CN" altLang="en-US" sz="2000" dirty="0" smtClean="0"/>
              <a:t>人死亡）</a:t>
            </a:r>
            <a:endParaRPr lang="zh-CN" altLang="en-US" sz="2000" dirty="0" smtClean="0"/>
          </a:p>
          <a:p>
            <a:r>
              <a:rPr lang="en-US" sz="2000" dirty="0" smtClean="0"/>
              <a:t> </a:t>
            </a:r>
            <a:endParaRPr lang="zh-CN" altLang="en-US" sz="2000" dirty="0" smtClean="0"/>
          </a:p>
          <a:p>
            <a:r>
              <a:rPr lang="zh-CN" altLang="en-US" sz="2000" dirty="0" smtClean="0"/>
              <a:t>（三）发生重大事故的，处二百万元以上一千万元以下的罚款；（</a:t>
            </a:r>
            <a:r>
              <a:rPr lang="en-US" altLang="zh-CN" sz="2000" dirty="0" smtClean="0"/>
              <a:t>10-29</a:t>
            </a:r>
            <a:r>
              <a:rPr lang="zh-CN" altLang="en-US" sz="2000" dirty="0" smtClean="0"/>
              <a:t>人死亡）</a:t>
            </a:r>
            <a:endParaRPr lang="zh-CN" altLang="en-US" sz="2000" dirty="0" smtClean="0"/>
          </a:p>
          <a:p>
            <a:r>
              <a:rPr lang="en-US" sz="2000" dirty="0" smtClean="0"/>
              <a:t> </a:t>
            </a:r>
            <a:endParaRPr lang="zh-CN" altLang="en-US" sz="2000" dirty="0" smtClean="0"/>
          </a:p>
          <a:p>
            <a:r>
              <a:rPr lang="zh-CN" altLang="en-US" sz="2000" dirty="0" smtClean="0"/>
              <a:t>（四）发生特别重大事故的，处一千万元以上二千万元以下的罚款。（</a:t>
            </a:r>
            <a:r>
              <a:rPr lang="en-US" sz="2000" dirty="0" smtClean="0"/>
              <a:t>30</a:t>
            </a:r>
            <a:r>
              <a:rPr lang="zh-CN" altLang="en-US" sz="2000" dirty="0" smtClean="0"/>
              <a:t>人以上死亡）</a:t>
            </a:r>
            <a:endParaRPr lang="zh-CN" altLang="en-US" sz="2000" dirty="0" smtClean="0"/>
          </a:p>
          <a:p>
            <a:r>
              <a:rPr lang="en-US" sz="2000" dirty="0" smtClean="0"/>
              <a:t> </a:t>
            </a:r>
            <a:endParaRPr lang="en-US" sz="2000" dirty="0" smtClean="0"/>
          </a:p>
          <a:p>
            <a:r>
              <a:rPr lang="zh-CN" altLang="en-US" sz="2000" dirty="0" smtClean="0"/>
              <a:t>发生生产安全事故，情节特别严重、影响特别恶劣的，应急管理部门可以按照前款罚款数额的二倍以上五倍以下对负有责任的生产经营单位处以罚款。</a:t>
            </a:r>
            <a:endParaRPr lang="zh-CN" altLang="en-US" sz="2000" dirty="0" smtClean="0"/>
          </a:p>
          <a:p>
            <a:r>
              <a:rPr lang="en-US" sz="2000" b="1" dirty="0" smtClean="0"/>
              <a:t> </a:t>
            </a:r>
            <a:br>
              <a:rPr lang="en-US" sz="2000" dirty="0" smtClean="0"/>
            </a:br>
            <a:endParaRPr lang="zh-CN" altLang="en-US" sz="2000" dirty="0"/>
          </a:p>
        </p:txBody>
      </p:sp>
      <p:sp>
        <p:nvSpPr>
          <p:cNvPr id="7" name="前凸带形 6"/>
          <p:cNvSpPr/>
          <p:nvPr/>
        </p:nvSpPr>
        <p:spPr>
          <a:xfrm>
            <a:off x="4418308" y="306047"/>
            <a:ext cx="2828945" cy="735330"/>
          </a:xfrm>
          <a:prstGeom prst="ribbon">
            <a:avLst>
              <a:gd name="adj1" fmla="val 16667"/>
              <a:gd name="adj2" fmla="val 50000"/>
            </a:avLst>
          </a:prstGeom>
          <a:solidFill>
            <a:srgbClr val="FF0000"/>
          </a:solidFill>
          <a:ln w="9525" cap="flat" cmpd="sng">
            <a:solidFill>
              <a:schemeClr val="tx1"/>
            </a:solidFill>
            <a:prstDash val="solid"/>
            <a:headEnd type="none" w="med" len="med"/>
            <a:tailEnd type="none" w="med" len="med"/>
          </a:ln>
        </p:spPr>
        <p:txBody>
          <a:bodyPr/>
          <a:lstStyle/>
          <a:p>
            <a:pPr algn="ctr" eaLnBrk="1" hangingPunct="1"/>
            <a:r>
              <a:rPr lang="zh-CN" altLang="en-US" sz="1920" b="1" dirty="0" smtClean="0">
                <a:solidFill>
                  <a:schemeClr val="bg1"/>
                </a:solidFill>
                <a:latin typeface="Arial" panose="020B0604020202020204" pitchFamily="34" charset="0"/>
              </a:rPr>
              <a:t>事故处罚</a:t>
            </a:r>
            <a:endParaRPr lang="zh-CN" altLang="en-US" sz="1920" b="1" dirty="0">
              <a:solidFill>
                <a:schemeClr val="bg1"/>
              </a:solidFill>
              <a:latin typeface="Arial" panose="020B0604020202020204" pitchFamily="34" charset="0"/>
            </a:endParaRPr>
          </a:p>
        </p:txBody>
      </p:sp>
    </p:spTree>
  </p:cSld>
  <p:clrMapOvr>
    <a:masterClrMapping/>
  </p:clrMapOvr>
  <p:transition>
    <p:wipe/>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1"/>
          <a:srcRect l="140" t="1578" r="-140" b="12549"/>
          <a:stretch>
            <a:fillRect/>
          </a:stretch>
        </p:blipFill>
        <p:spPr>
          <a:xfrm>
            <a:off x="1043940" y="1717040"/>
            <a:ext cx="9553575" cy="4711700"/>
          </a:xfrm>
          <a:prstGeom prst="rect">
            <a:avLst/>
          </a:prstGeom>
        </p:spPr>
      </p:pic>
      <p:sp>
        <p:nvSpPr>
          <p:cNvPr id="3" name="横卷形 2"/>
          <p:cNvSpPr/>
          <p:nvPr/>
        </p:nvSpPr>
        <p:spPr bwMode="auto">
          <a:xfrm>
            <a:off x="1043940" y="568325"/>
            <a:ext cx="9307195" cy="975995"/>
          </a:xfrm>
          <a:prstGeom prst="horizontalScroll">
            <a:avLst/>
          </a:prstGeom>
          <a:solidFill>
            <a:schemeClr val="accent2">
              <a:lumMod val="40000"/>
              <a:lumOff val="60000"/>
            </a:schemeClr>
          </a:solidFill>
          <a:ln w="9525" cap="flat" cmpd="sng" algn="ctr">
            <a:solidFill>
              <a:schemeClr val="tx1"/>
            </a:solidFill>
            <a:prstDash val="solid"/>
            <a:round/>
            <a:headEnd type="none" w="med" len="med"/>
            <a:tailEnd type="none" w="med" len="med"/>
          </a:ln>
          <a:effectLst/>
        </p:spPr>
        <p:txBody>
          <a:bodyPr/>
          <a:p>
            <a:pPr algn="l">
              <a:defRPr/>
            </a:pPr>
            <a:r>
              <a:rPr lang="en-US" altLang="zh-CN" sz="4000" b="1" dirty="0" smtClean="0">
                <a:solidFill>
                  <a:srgbClr val="FF0000"/>
                </a:solidFill>
              </a:rPr>
              <a:t>05     </a:t>
            </a:r>
            <a:r>
              <a:rPr lang="zh-CN" altLang="en-US" sz="4000" b="1" dirty="0" smtClean="0">
                <a:solidFill>
                  <a:srgbClr val="FF0000"/>
                </a:solidFill>
              </a:rPr>
              <a:t>法  律  责  任</a:t>
            </a:r>
            <a:endParaRPr lang="zh-CN" altLang="en-US" sz="4000" b="1" dirty="0">
              <a:solidFill>
                <a:srgbClr val="FF0000"/>
              </a:solidFill>
            </a:endParaRPr>
          </a:p>
        </p:txBody>
      </p:sp>
    </p:spTree>
  </p:cSld>
  <p:clrMapOvr>
    <a:masterClrMapping/>
  </p:clrMapOvr>
  <p:transition>
    <p:push dir="u"/>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1"/>
          <a:srcRect b="11779"/>
          <a:stretch>
            <a:fillRect/>
          </a:stretch>
        </p:blipFill>
        <p:spPr>
          <a:xfrm>
            <a:off x="922655" y="1924050"/>
            <a:ext cx="9403715" cy="4933950"/>
          </a:xfrm>
          <a:prstGeom prst="rect">
            <a:avLst/>
          </a:prstGeom>
        </p:spPr>
      </p:pic>
      <p:sp>
        <p:nvSpPr>
          <p:cNvPr id="4" name="横卷形 3"/>
          <p:cNvSpPr/>
          <p:nvPr/>
        </p:nvSpPr>
        <p:spPr bwMode="auto">
          <a:xfrm>
            <a:off x="922655" y="725805"/>
            <a:ext cx="9403715" cy="962660"/>
          </a:xfrm>
          <a:prstGeom prst="horizontalScroll">
            <a:avLst/>
          </a:prstGeom>
          <a:solidFill>
            <a:schemeClr val="accent2">
              <a:lumMod val="40000"/>
              <a:lumOff val="60000"/>
            </a:schemeClr>
          </a:solidFill>
          <a:ln w="9525" cap="flat" cmpd="sng" algn="ctr">
            <a:solidFill>
              <a:schemeClr val="tx1"/>
            </a:solidFill>
            <a:prstDash val="solid"/>
            <a:round/>
            <a:headEnd type="none" w="med" len="med"/>
            <a:tailEnd type="none" w="med" len="med"/>
          </a:ln>
          <a:effectLst/>
        </p:spPr>
        <p:txBody>
          <a:bodyPr/>
          <a:p>
            <a:pPr algn="l">
              <a:defRPr/>
            </a:pPr>
            <a:r>
              <a:rPr lang="en-US" altLang="zh-CN" sz="4000" b="1" dirty="0" smtClean="0">
                <a:solidFill>
                  <a:srgbClr val="FF0000"/>
                </a:solidFill>
              </a:rPr>
              <a:t>05     </a:t>
            </a:r>
            <a:r>
              <a:rPr lang="zh-CN" altLang="en-US" sz="4000" b="1" dirty="0" smtClean="0">
                <a:solidFill>
                  <a:srgbClr val="FF0000"/>
                </a:solidFill>
              </a:rPr>
              <a:t>法  律  责  任</a:t>
            </a:r>
            <a:endParaRPr lang="zh-CN" altLang="en-US" sz="4000" b="1" dirty="0">
              <a:solidFill>
                <a:srgbClr val="FF0000"/>
              </a:solidFill>
            </a:endParaRPr>
          </a:p>
        </p:txBody>
      </p:sp>
    </p:spTree>
  </p:cSld>
  <p:clrMapOvr>
    <a:masterClrMapping/>
  </p:clrMapOvr>
  <p:transition>
    <p:push dir="u"/>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1"/>
          <a:srcRect b="8929"/>
          <a:stretch>
            <a:fillRect/>
          </a:stretch>
        </p:blipFill>
        <p:spPr>
          <a:xfrm>
            <a:off x="922655" y="1498600"/>
            <a:ext cx="9358630" cy="5133340"/>
          </a:xfrm>
          <a:prstGeom prst="rect">
            <a:avLst/>
          </a:prstGeom>
        </p:spPr>
      </p:pic>
      <p:sp>
        <p:nvSpPr>
          <p:cNvPr id="2" name="横卷形 1"/>
          <p:cNvSpPr/>
          <p:nvPr/>
        </p:nvSpPr>
        <p:spPr bwMode="auto">
          <a:xfrm>
            <a:off x="922655" y="628650"/>
            <a:ext cx="9029065" cy="869950"/>
          </a:xfrm>
          <a:prstGeom prst="horizontalScroll">
            <a:avLst/>
          </a:prstGeom>
          <a:solidFill>
            <a:schemeClr val="accent2">
              <a:lumMod val="40000"/>
              <a:lumOff val="60000"/>
            </a:schemeClr>
          </a:solidFill>
          <a:ln w="9525" cap="flat" cmpd="sng" algn="ctr">
            <a:solidFill>
              <a:schemeClr val="tx1"/>
            </a:solidFill>
            <a:prstDash val="solid"/>
            <a:round/>
            <a:headEnd type="none" w="med" len="med"/>
            <a:tailEnd type="none" w="med" len="med"/>
          </a:ln>
          <a:effectLst/>
        </p:spPr>
        <p:txBody>
          <a:bodyPr/>
          <a:p>
            <a:pPr algn="l">
              <a:defRPr/>
            </a:pPr>
            <a:r>
              <a:rPr lang="en-US" altLang="zh-CN" sz="4000" b="1" dirty="0" smtClean="0">
                <a:solidFill>
                  <a:srgbClr val="FF0000"/>
                </a:solidFill>
              </a:rPr>
              <a:t>05     </a:t>
            </a:r>
            <a:r>
              <a:rPr lang="zh-CN" altLang="en-US" sz="4000" b="1" dirty="0" smtClean="0">
                <a:solidFill>
                  <a:srgbClr val="FF0000"/>
                </a:solidFill>
              </a:rPr>
              <a:t>法  律  责  任</a:t>
            </a:r>
            <a:endParaRPr lang="zh-CN" altLang="en-US" sz="4000" b="1" dirty="0">
              <a:solidFill>
                <a:srgbClr val="FF0000"/>
              </a:solidFill>
            </a:endParaRPr>
          </a:p>
        </p:txBody>
      </p:sp>
    </p:spTree>
  </p:cSld>
  <p:clrMapOvr>
    <a:masterClrMapping/>
  </p:clrMapOvr>
  <p:transition>
    <p:push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32" name="Rectangle 5"/>
          <p:cNvSpPr>
            <a:spLocks noGrp="1" noChangeArrowheads="1"/>
          </p:cNvSpPr>
          <p:nvPr>
            <p:ph type="body" sz="half" idx="1"/>
          </p:nvPr>
        </p:nvSpPr>
        <p:spPr>
          <a:xfrm>
            <a:off x="866776" y="1885950"/>
            <a:ext cx="10715624" cy="4714876"/>
          </a:xfrm>
        </p:spPr>
        <p:txBody>
          <a:bodyPr lIns="85587" tIns="42794" rIns="85587" bIns="42794" rtlCol="0">
            <a:normAutofit/>
          </a:bodyPr>
          <a:lstStyle/>
          <a:p>
            <a:pPr marL="365760" indent="-255905">
              <a:lnSpc>
                <a:spcPct val="150000"/>
              </a:lnSpc>
              <a:spcBef>
                <a:spcPts val="0"/>
              </a:spcBef>
              <a:buFont typeface="Arial" panose="020B0604020202020204" pitchFamily="34" charset="0"/>
              <a:buChar char="•"/>
              <a:defRPr/>
            </a:pPr>
            <a:endParaRPr lang="en-US" altLang="zh-CN" sz="2880" b="1" dirty="0" smtClean="0">
              <a:solidFill>
                <a:srgbClr val="00B050"/>
              </a:solidFill>
            </a:endParaRPr>
          </a:p>
          <a:p>
            <a:pPr marL="365760" indent="-255905">
              <a:lnSpc>
                <a:spcPct val="200000"/>
              </a:lnSpc>
              <a:buNone/>
              <a:defRPr/>
            </a:pPr>
            <a:endParaRPr lang="zh-CN" altLang="zh-CN" sz="2880" dirty="0" smtClean="0"/>
          </a:p>
          <a:p>
            <a:pPr marL="365760" indent="-255905">
              <a:lnSpc>
                <a:spcPct val="200000"/>
              </a:lnSpc>
              <a:buNone/>
              <a:defRPr/>
            </a:pPr>
            <a:endParaRPr lang="en-US" altLang="zh-CN" sz="2880" b="1" dirty="0" smtClean="0">
              <a:solidFill>
                <a:srgbClr val="FF0000"/>
              </a:solidFill>
              <a:latin typeface="+mj-ea"/>
              <a:ea typeface="+mj-ea"/>
            </a:endParaRPr>
          </a:p>
        </p:txBody>
      </p:sp>
      <p:sp>
        <p:nvSpPr>
          <p:cNvPr id="9" name="标题 8"/>
          <p:cNvSpPr>
            <a:spLocks noGrp="1"/>
          </p:cNvSpPr>
          <p:nvPr>
            <p:ph type="title"/>
          </p:nvPr>
        </p:nvSpPr>
        <p:spPr>
          <a:xfrm>
            <a:off x="737870" y="365125"/>
            <a:ext cx="10972800" cy="1143000"/>
          </a:xfrm>
        </p:spPr>
        <p:txBody>
          <a:bodyPr/>
          <a:lstStyle/>
          <a:p>
            <a:r>
              <a:rPr lang="zh-CN" altLang="en-US" sz="3840" b="1" dirty="0" smtClean="0">
                <a:solidFill>
                  <a:srgbClr val="7030A0"/>
                </a:solidFill>
                <a:latin typeface="微软雅黑" panose="020B0503020204020204" pitchFamily="34" charset="-122"/>
                <a:ea typeface="微软雅黑" panose="020B0503020204020204" pitchFamily="34" charset="-122"/>
              </a:rPr>
              <a:t> 二、为什么要遵守</a:t>
            </a:r>
            <a:r>
              <a:rPr lang="en-US" altLang="zh-CN" sz="3840" b="1" dirty="0" smtClean="0">
                <a:solidFill>
                  <a:srgbClr val="7030A0"/>
                </a:solidFill>
                <a:latin typeface="微软雅黑" panose="020B0503020204020204" pitchFamily="34" charset="-122"/>
                <a:ea typeface="微软雅黑" panose="020B0503020204020204" pitchFamily="34" charset="-122"/>
              </a:rPr>
              <a:t>《</a:t>
            </a:r>
            <a:r>
              <a:rPr lang="zh-CN" altLang="en-US" sz="3840" b="1" dirty="0" smtClean="0">
                <a:solidFill>
                  <a:srgbClr val="7030A0"/>
                </a:solidFill>
                <a:latin typeface="微软雅黑" panose="020B0503020204020204" pitchFamily="34" charset="-122"/>
                <a:ea typeface="微软雅黑" panose="020B0503020204020204" pitchFamily="34" charset="-122"/>
              </a:rPr>
              <a:t>安全生产法</a:t>
            </a:r>
            <a:r>
              <a:rPr lang="en-US" altLang="zh-CN" sz="3840" b="1" dirty="0" smtClean="0">
                <a:solidFill>
                  <a:srgbClr val="7030A0"/>
                </a:solidFill>
                <a:latin typeface="微软雅黑" panose="020B0503020204020204" pitchFamily="34" charset="-122"/>
                <a:ea typeface="微软雅黑" panose="020B0503020204020204" pitchFamily="34" charset="-122"/>
              </a:rPr>
              <a:t>》</a:t>
            </a:r>
            <a:endParaRPr lang="zh-CN" altLang="en-US" sz="3840" dirty="0"/>
          </a:p>
        </p:txBody>
      </p:sp>
      <p:sp>
        <p:nvSpPr>
          <p:cNvPr id="11" name="横卷形 10"/>
          <p:cNvSpPr/>
          <p:nvPr/>
        </p:nvSpPr>
        <p:spPr bwMode="auto">
          <a:xfrm>
            <a:off x="609600" y="1200150"/>
            <a:ext cx="10972800" cy="5096510"/>
          </a:xfrm>
          <a:prstGeom prst="horizontalScroll">
            <a:avLst/>
          </a:prstGeom>
          <a:solidFill>
            <a:schemeClr val="bg2"/>
          </a:solidFill>
          <a:ln w="9525" cap="flat" cmpd="sng" algn="ctr">
            <a:solidFill>
              <a:schemeClr val="tx1"/>
            </a:solidFill>
            <a:prstDash val="solid"/>
            <a:round/>
            <a:headEnd type="none" w="med" len="med"/>
            <a:tailEnd type="none" w="med" len="med"/>
          </a:ln>
        </p:spPr>
        <p:txBody>
          <a:bodyPr vert="horz" wrap="square" lIns="109728" tIns="54864" rIns="109728" bIns="54864" numCol="1" rtlCol="0" anchor="t" anchorCtr="0" compatLnSpc="1"/>
          <a:lstStyle/>
          <a:p>
            <a:pPr algn="l" eaLnBrk="1" hangingPunct="1"/>
            <a:r>
              <a:rPr lang="zh-CN" altLang="en-US" sz="2800" dirty="0" smtClean="0">
                <a:solidFill>
                  <a:srgbClr val="800000"/>
                </a:solidFill>
              </a:rPr>
              <a:t>第四条　生产经营单位必须遵守本法和其他有关安全生产的法律、法规，加强安全生产管理，建立健全全员安全生产责任制和安全生产规章制度，加大对安全生产资金、物资、技术、人员的投入保障力度，改善安全生产条件，加强安全生产标准化、信息化建设，构建安全风险分级管控和隐患排查治理双重预防机制，健全风险防范化解机制，提高安全生产水平，确保安全生产。</a:t>
            </a:r>
            <a:endParaRPr lang="zh-CN" altLang="en-US" sz="2800" dirty="0" smtClean="0">
              <a:solidFill>
                <a:srgbClr val="800000"/>
              </a:solidFill>
            </a:endParaRPr>
          </a:p>
          <a:p>
            <a:pPr marL="0" marR="0" indent="0" algn="ctr" defTabSz="914400" rtl="0" eaLnBrk="1" fontAlgn="base" latinLnBrk="0" hangingPunct="1">
              <a:lnSpc>
                <a:spcPct val="100000"/>
              </a:lnSpc>
              <a:spcBef>
                <a:spcPct val="0"/>
              </a:spcBef>
              <a:spcAft>
                <a:spcPct val="0"/>
              </a:spcAft>
              <a:buClrTx/>
              <a:buSzTx/>
              <a:buFontTx/>
              <a:buNone/>
            </a:pPr>
            <a:r>
              <a:rPr kumimoji="0" lang="en-US" altLang="zh-CN" sz="12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1</a:t>
            </a:r>
            <a:endParaRPr kumimoji="0" lang="zh-CN" altLang="en-US" sz="12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endParaRPr>
          </a:p>
        </p:txBody>
      </p:sp>
      <p:sp>
        <p:nvSpPr>
          <p:cNvPr id="13" name="流程图: 过程 12"/>
          <p:cNvSpPr/>
          <p:nvPr/>
        </p:nvSpPr>
        <p:spPr bwMode="auto">
          <a:xfrm>
            <a:off x="1311275" y="1285875"/>
            <a:ext cx="2403475" cy="487680"/>
          </a:xfrm>
          <a:prstGeom prst="flowChartProcess">
            <a:avLst/>
          </a:prstGeom>
          <a:solidFill>
            <a:schemeClr val="bg2"/>
          </a:solidFill>
          <a:ln w="9525" cap="flat" cmpd="sng" algn="ctr">
            <a:solidFill>
              <a:schemeClr val="tx1"/>
            </a:solidFill>
            <a:prstDash val="solid"/>
            <a:round/>
            <a:headEnd type="none" w="med" len="med"/>
            <a:tailEnd type="none" w="med" len="med"/>
          </a:ln>
        </p:spPr>
        <p:txBody>
          <a:bodyPr vert="horz" wrap="square" lIns="109728" tIns="54864" rIns="109728" bIns="54864" numCol="1" rtlCol="0" anchor="t" anchorCtr="0" compatLnSpc="1"/>
          <a:lstStyle/>
          <a:p>
            <a:pPr marL="0" marR="0" indent="0" algn="ctr" defTabSz="914400" rtl="0" eaLnBrk="1" fontAlgn="base" latinLnBrk="0" hangingPunct="1">
              <a:lnSpc>
                <a:spcPct val="100000"/>
              </a:lnSpc>
              <a:spcBef>
                <a:spcPct val="0"/>
              </a:spcBef>
              <a:spcAft>
                <a:spcPct val="0"/>
              </a:spcAft>
              <a:buClrTx/>
              <a:buSzTx/>
              <a:buFontTx/>
              <a:buNone/>
            </a:pPr>
            <a:r>
              <a:rPr kumimoji="0" lang="en-US" altLang="zh-CN" sz="2400" b="0" i="0" u="none" strike="noStrike" cap="none" normalizeH="0" baseline="0" dirty="0" smtClean="0">
                <a:ln>
                  <a:noFill/>
                </a:ln>
                <a:solidFill>
                  <a:srgbClr val="FF0000"/>
                </a:solidFill>
                <a:effectLst/>
                <a:latin typeface="宋体" panose="02010600030101010101" pitchFamily="2" charset="-122"/>
                <a:cs typeface="宋体" panose="02010600030101010101" pitchFamily="2" charset="-122"/>
              </a:rPr>
              <a:t>3</a:t>
            </a:r>
            <a:r>
              <a:rPr kumimoji="0" lang="zh-CN" altLang="en-US" sz="2400" b="0" i="0" u="none" strike="noStrike" cap="none" normalizeH="0" baseline="0" dirty="0" smtClean="0">
                <a:ln>
                  <a:noFill/>
                </a:ln>
                <a:solidFill>
                  <a:srgbClr val="FF0000"/>
                </a:solidFill>
                <a:effectLst/>
                <a:latin typeface="宋体" panose="02010600030101010101" pitchFamily="2" charset="-122"/>
                <a:cs typeface="宋体" panose="02010600030101010101" pitchFamily="2" charset="-122"/>
              </a:rPr>
              <a:t>、法的规定</a:t>
            </a:r>
            <a:endParaRPr kumimoji="0" lang="zh-CN" altLang="en-US" sz="2400" b="0" i="0" u="none" strike="noStrike" cap="none" normalizeH="0" baseline="0" dirty="0" smtClean="0">
              <a:ln>
                <a:noFill/>
              </a:ln>
              <a:solidFill>
                <a:srgbClr val="FF0000"/>
              </a:solidFill>
              <a:effectLst/>
              <a:latin typeface="宋体" panose="02010600030101010101" pitchFamily="2" charset="-122"/>
              <a:cs typeface="宋体" panose="02010600030101010101" pitchFamily="2" charset="-122"/>
            </a:endParaRPr>
          </a:p>
        </p:txBody>
      </p:sp>
    </p:spTree>
  </p:cSld>
  <p:clrMapOvr>
    <a:masterClrMapping/>
  </p:clrMapOvr>
  <p:transition advTm="98639">
    <p:wipe dir="u"/>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1"/>
          <a:srcRect b="11802"/>
          <a:stretch>
            <a:fillRect/>
          </a:stretch>
        </p:blipFill>
        <p:spPr>
          <a:xfrm>
            <a:off x="935355" y="1653540"/>
            <a:ext cx="9592310" cy="4783455"/>
          </a:xfrm>
          <a:prstGeom prst="rect">
            <a:avLst/>
          </a:prstGeom>
        </p:spPr>
      </p:pic>
      <p:sp>
        <p:nvSpPr>
          <p:cNvPr id="2" name="横卷形 1"/>
          <p:cNvSpPr/>
          <p:nvPr/>
        </p:nvSpPr>
        <p:spPr bwMode="auto">
          <a:xfrm>
            <a:off x="935990" y="704215"/>
            <a:ext cx="9426575" cy="949325"/>
          </a:xfrm>
          <a:prstGeom prst="horizontalScroll">
            <a:avLst/>
          </a:prstGeom>
          <a:solidFill>
            <a:schemeClr val="accent2">
              <a:lumMod val="40000"/>
              <a:lumOff val="60000"/>
            </a:schemeClr>
          </a:solidFill>
          <a:ln w="9525" cap="flat" cmpd="sng" algn="ctr">
            <a:solidFill>
              <a:schemeClr val="tx1"/>
            </a:solidFill>
            <a:prstDash val="solid"/>
            <a:round/>
            <a:headEnd type="none" w="med" len="med"/>
            <a:tailEnd type="none" w="med" len="med"/>
          </a:ln>
          <a:effectLst/>
        </p:spPr>
        <p:txBody>
          <a:bodyPr/>
          <a:p>
            <a:pPr algn="l">
              <a:defRPr/>
            </a:pPr>
            <a:r>
              <a:rPr lang="en-US" altLang="zh-CN" sz="4000" b="1" dirty="0" smtClean="0">
                <a:solidFill>
                  <a:srgbClr val="FF0000"/>
                </a:solidFill>
              </a:rPr>
              <a:t>05     </a:t>
            </a:r>
            <a:r>
              <a:rPr lang="zh-CN" altLang="en-US" sz="4000" b="1" dirty="0" smtClean="0">
                <a:solidFill>
                  <a:srgbClr val="FF0000"/>
                </a:solidFill>
              </a:rPr>
              <a:t>法  律  责  任</a:t>
            </a:r>
            <a:endParaRPr lang="zh-CN" altLang="en-US" sz="4000" b="1" dirty="0">
              <a:solidFill>
                <a:srgbClr val="FF0000"/>
              </a:solidFill>
            </a:endParaRPr>
          </a:p>
        </p:txBody>
      </p:sp>
    </p:spTree>
  </p:cSld>
  <p:clrMapOvr>
    <a:masterClrMapping/>
  </p:clrMapOvr>
  <p:transition>
    <p:push dir="u"/>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1"/>
          <a:srcRect b="9331"/>
          <a:stretch>
            <a:fillRect/>
          </a:stretch>
        </p:blipFill>
        <p:spPr>
          <a:xfrm>
            <a:off x="861060" y="845820"/>
            <a:ext cx="9901555" cy="5539740"/>
          </a:xfrm>
          <a:prstGeom prst="rect">
            <a:avLst/>
          </a:prstGeom>
        </p:spPr>
      </p:pic>
    </p:spTree>
  </p:cSld>
  <p:clrMapOvr>
    <a:masterClrMapping/>
  </p:clrMapOvr>
  <p:transition>
    <p:push dir="u"/>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1"/>
          <a:srcRect b="10795"/>
          <a:stretch>
            <a:fillRect/>
          </a:stretch>
        </p:blipFill>
        <p:spPr>
          <a:xfrm>
            <a:off x="1240790" y="797560"/>
            <a:ext cx="9439275" cy="5646420"/>
          </a:xfrm>
          <a:prstGeom prst="rect">
            <a:avLst/>
          </a:prstGeom>
        </p:spPr>
      </p:pic>
    </p:spTree>
  </p:cSld>
  <p:clrMapOvr>
    <a:masterClrMapping/>
  </p:clrMapOvr>
  <p:transition>
    <p:push dir="u"/>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1"/>
          <a:srcRect l="144" t="-1144" r="-144" b="10097"/>
          <a:stretch>
            <a:fillRect/>
          </a:stretch>
        </p:blipFill>
        <p:spPr>
          <a:xfrm>
            <a:off x="1338580" y="861695"/>
            <a:ext cx="9303385" cy="5468620"/>
          </a:xfrm>
          <a:prstGeom prst="rect">
            <a:avLst/>
          </a:prstGeom>
        </p:spPr>
      </p:pic>
    </p:spTree>
  </p:cSld>
  <p:clrMapOvr>
    <a:masterClrMapping/>
  </p:clrMapOvr>
  <p:transition>
    <p:cover dir="d"/>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1"/>
          <a:srcRect r="4608" b="9710"/>
          <a:stretch>
            <a:fillRect/>
          </a:stretch>
        </p:blipFill>
        <p:spPr>
          <a:xfrm>
            <a:off x="923290" y="839470"/>
            <a:ext cx="9573895" cy="5302250"/>
          </a:xfrm>
          <a:prstGeom prst="rect">
            <a:avLst/>
          </a:prstGeom>
        </p:spPr>
      </p:pic>
    </p:spTree>
  </p:cSld>
  <p:clrMapOvr>
    <a:masterClrMapping/>
  </p:clrMapOvr>
  <p:transition>
    <p:cover dir="d"/>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1"/>
          <a:srcRect b="9747"/>
          <a:stretch>
            <a:fillRect/>
          </a:stretch>
        </p:blipFill>
        <p:spPr>
          <a:xfrm>
            <a:off x="1003300" y="789940"/>
            <a:ext cx="9458325" cy="5399405"/>
          </a:xfrm>
          <a:prstGeom prst="rect">
            <a:avLst/>
          </a:prstGeom>
        </p:spPr>
      </p:pic>
    </p:spTree>
  </p:cSld>
  <p:clrMapOvr>
    <a:masterClrMapping/>
  </p:clrMapOvr>
  <p:transition>
    <p:wheel spokes="8"/>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1"/>
          <a:srcRect b="10368"/>
          <a:stretch>
            <a:fillRect/>
          </a:stretch>
        </p:blipFill>
        <p:spPr>
          <a:xfrm>
            <a:off x="679450" y="848995"/>
            <a:ext cx="10146030" cy="5624195"/>
          </a:xfrm>
          <a:prstGeom prst="rect">
            <a:avLst/>
          </a:prstGeom>
        </p:spPr>
      </p:pic>
    </p:spTree>
  </p:cSld>
  <p:clrMapOvr>
    <a:masterClrMapping/>
  </p:clrMapOvr>
  <p:transition>
    <p:cover dir="ru"/>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1"/>
          <a:srcRect b="8979"/>
          <a:stretch>
            <a:fillRect/>
          </a:stretch>
        </p:blipFill>
        <p:spPr>
          <a:xfrm>
            <a:off x="1154430" y="756285"/>
            <a:ext cx="9839960" cy="5737860"/>
          </a:xfrm>
          <a:prstGeom prst="rect">
            <a:avLst/>
          </a:prstGeom>
        </p:spPr>
      </p:pic>
    </p:spTree>
  </p:cSld>
  <p:clrMapOvr>
    <a:masterClrMapping/>
  </p:clrMapOvr>
  <p:transition>
    <p:cover dir="ru"/>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32" name="Rectangle 5"/>
          <p:cNvSpPr>
            <a:spLocks noGrp="1" noChangeArrowheads="1"/>
          </p:cNvSpPr>
          <p:nvPr>
            <p:ph type="body" sz="half" idx="1"/>
          </p:nvPr>
        </p:nvSpPr>
        <p:spPr>
          <a:xfrm>
            <a:off x="866776" y="1885939"/>
            <a:ext cx="10715624" cy="4714876"/>
          </a:xfrm>
        </p:spPr>
        <p:txBody>
          <a:bodyPr lIns="85587" tIns="42794" rIns="85587" bIns="42794" rtlCol="0">
            <a:normAutofit/>
          </a:bodyPr>
          <a:lstStyle/>
          <a:p>
            <a:pPr marL="365760" indent="-255905">
              <a:lnSpc>
                <a:spcPct val="150000"/>
              </a:lnSpc>
              <a:spcBef>
                <a:spcPts val="0"/>
              </a:spcBef>
              <a:buFont typeface="Arial" panose="020B0604020202020204" pitchFamily="34" charset="0"/>
              <a:buChar char="•"/>
              <a:defRPr/>
            </a:pPr>
            <a:endParaRPr lang="en-US" altLang="zh-CN" sz="2880" b="1" dirty="0" smtClean="0">
              <a:solidFill>
                <a:srgbClr val="00B050"/>
              </a:solidFill>
            </a:endParaRPr>
          </a:p>
          <a:p>
            <a:pPr marL="365760" indent="-255905">
              <a:lnSpc>
                <a:spcPct val="200000"/>
              </a:lnSpc>
              <a:buNone/>
              <a:defRPr/>
            </a:pPr>
            <a:endParaRPr lang="zh-CN" altLang="zh-CN" sz="2880" dirty="0" smtClean="0"/>
          </a:p>
          <a:p>
            <a:pPr marL="365760" indent="-255905">
              <a:lnSpc>
                <a:spcPct val="200000"/>
              </a:lnSpc>
              <a:buNone/>
              <a:defRPr/>
            </a:pPr>
            <a:endParaRPr lang="en-US" altLang="zh-CN" sz="2880" b="1" dirty="0" smtClean="0">
              <a:solidFill>
                <a:srgbClr val="FF0000"/>
              </a:solidFill>
              <a:latin typeface="+mj-ea"/>
              <a:ea typeface="+mj-ea"/>
            </a:endParaRPr>
          </a:p>
          <a:p>
            <a:pPr marL="365760" indent="-255905">
              <a:lnSpc>
                <a:spcPct val="200000"/>
              </a:lnSpc>
              <a:buNone/>
              <a:defRPr/>
            </a:pPr>
            <a:endParaRPr lang="en-US" altLang="zh-CN" sz="2880" b="1" dirty="0" smtClean="0">
              <a:solidFill>
                <a:srgbClr val="FF0000"/>
              </a:solidFill>
              <a:latin typeface="+mj-ea"/>
              <a:ea typeface="+mj-ea"/>
            </a:endParaRPr>
          </a:p>
        </p:txBody>
      </p:sp>
      <p:sp>
        <p:nvSpPr>
          <p:cNvPr id="9" name="标题 8"/>
          <p:cNvSpPr>
            <a:spLocks noGrp="1"/>
          </p:cNvSpPr>
          <p:nvPr>
            <p:ph type="title"/>
          </p:nvPr>
        </p:nvSpPr>
        <p:spPr>
          <a:xfrm>
            <a:off x="803275" y="855345"/>
            <a:ext cx="9668510" cy="882015"/>
          </a:xfrm>
          <a:solidFill>
            <a:schemeClr val="accent2">
              <a:lumMod val="20000"/>
              <a:lumOff val="80000"/>
            </a:schemeClr>
          </a:solidFill>
        </p:spPr>
        <p:txBody>
          <a:bodyPr/>
          <a:lstStyle/>
          <a:p>
            <a:r>
              <a:rPr lang="zh-CN" altLang="en-US" sz="3840" b="1" dirty="0" smtClean="0">
                <a:solidFill>
                  <a:srgbClr val="7030A0"/>
                </a:solidFill>
                <a:latin typeface="微软雅黑" panose="020B0503020204020204" pitchFamily="34" charset="-122"/>
                <a:ea typeface="微软雅黑" panose="020B0503020204020204" pitchFamily="34" charset="-122"/>
              </a:rPr>
              <a:t>四、怎样当好第一责任人</a:t>
            </a:r>
            <a:endParaRPr lang="zh-CN" altLang="en-US" sz="3840" dirty="0"/>
          </a:p>
        </p:txBody>
      </p:sp>
      <p:sp>
        <p:nvSpPr>
          <p:cNvPr id="6" name="流程图: 决策 5"/>
          <p:cNvSpPr/>
          <p:nvPr/>
        </p:nvSpPr>
        <p:spPr>
          <a:xfrm>
            <a:off x="803275" y="1885315"/>
            <a:ext cx="4177665" cy="4407535"/>
          </a:xfrm>
          <a:prstGeom prst="flowChartDecision">
            <a:avLst/>
          </a:prstGeom>
          <a:solidFill>
            <a:schemeClr val="accent2">
              <a:lumMod val="20000"/>
              <a:lumOff val="80000"/>
            </a:schemeClr>
          </a:solidFill>
        </p:spPr>
        <p:style>
          <a:lnRef idx="2">
            <a:schemeClr val="accent3">
              <a:shade val="50000"/>
            </a:schemeClr>
          </a:lnRef>
          <a:fillRef idx="1">
            <a:schemeClr val="accent3"/>
          </a:fillRef>
          <a:effectRef idx="0">
            <a:schemeClr val="accent3"/>
          </a:effectRef>
          <a:fontRef idx="minor">
            <a:schemeClr val="lt1"/>
          </a:fontRef>
        </p:style>
        <p:txBody>
          <a:bodyPr lIns="109723" tIns="54861" rIns="109723" bIns="54861" anchor="ctr"/>
          <a:lstStyle/>
          <a:p>
            <a:pPr>
              <a:defRPr/>
            </a:pPr>
            <a:r>
              <a:rPr lang="en-US" altLang="zh-CN" sz="3200" dirty="0" smtClean="0">
                <a:solidFill>
                  <a:schemeClr val="tx1"/>
                </a:solidFill>
                <a:effectLst/>
                <a:latin typeface="微软雅黑" panose="020B0503020204020204" pitchFamily="34" charset="-122"/>
                <a:ea typeface="黑体" panose="02010609060101010101" pitchFamily="49" charset="-122"/>
                <a:sym typeface="Wingdings" panose="05000000000000000000" pitchFamily="2" charset="2"/>
              </a:rPr>
              <a:t>2</a:t>
            </a:r>
            <a:r>
              <a:rPr lang="zh-CN" altLang="en-US" sz="3200" dirty="0" smtClean="0">
                <a:solidFill>
                  <a:schemeClr val="tx1"/>
                </a:solidFill>
                <a:effectLst/>
                <a:latin typeface="微软雅黑" panose="020B0503020204020204" pitchFamily="34" charset="-122"/>
                <a:ea typeface="黑体" panose="02010609060101010101" pitchFamily="49" charset="-122"/>
                <a:sym typeface="Wingdings" panose="05000000000000000000" pitchFamily="2" charset="2"/>
              </a:rPr>
              <a:t>、用好安全生产法</a:t>
            </a:r>
            <a:endParaRPr lang="en-US" altLang="zh-CN" sz="3200" dirty="0" smtClean="0">
              <a:solidFill>
                <a:schemeClr val="tx1"/>
              </a:solidFill>
              <a:effectLst/>
              <a:latin typeface="微软雅黑" panose="020B0503020204020204" pitchFamily="34" charset="-122"/>
              <a:ea typeface="黑体" panose="02010609060101010101" pitchFamily="49" charset="-122"/>
              <a:sym typeface="Wingdings" panose="05000000000000000000" pitchFamily="2" charset="2"/>
            </a:endParaRPr>
          </a:p>
          <a:p>
            <a:pPr>
              <a:defRPr/>
            </a:pPr>
            <a:endParaRPr lang="en-US" altLang="zh-CN" sz="3200" i="1" dirty="0" smtClean="0">
              <a:solidFill>
                <a:schemeClr val="tx1"/>
              </a:solidFill>
              <a:effectLst/>
              <a:latin typeface="微软雅黑" panose="020B0503020204020204" pitchFamily="34" charset="-122"/>
              <a:ea typeface="黑体" panose="02010609060101010101" pitchFamily="49" charset="-122"/>
              <a:sym typeface="Wingdings" panose="05000000000000000000" pitchFamily="2" charset="2"/>
            </a:endParaRPr>
          </a:p>
        </p:txBody>
      </p:sp>
      <p:sp>
        <p:nvSpPr>
          <p:cNvPr id="5" name="流程图: 决策 4"/>
          <p:cNvSpPr/>
          <p:nvPr/>
        </p:nvSpPr>
        <p:spPr>
          <a:xfrm>
            <a:off x="5510530" y="1885950"/>
            <a:ext cx="5391150" cy="4572000"/>
          </a:xfrm>
          <a:prstGeom prst="flowChartDecision">
            <a:avLst/>
          </a:prstGeom>
          <a:solidFill>
            <a:schemeClr val="accent2">
              <a:lumMod val="20000"/>
              <a:lumOff val="80000"/>
            </a:schemeClr>
          </a:solidFill>
        </p:spPr>
        <p:style>
          <a:lnRef idx="2">
            <a:schemeClr val="accent3">
              <a:shade val="50000"/>
            </a:schemeClr>
          </a:lnRef>
          <a:fillRef idx="1">
            <a:schemeClr val="accent3"/>
          </a:fillRef>
          <a:effectRef idx="0">
            <a:schemeClr val="accent3"/>
          </a:effectRef>
          <a:fontRef idx="minor">
            <a:schemeClr val="lt1"/>
          </a:fontRef>
        </p:style>
        <p:txBody>
          <a:bodyPr lIns="109723" tIns="54861" rIns="109723" bIns="54861" anchor="ctr"/>
          <a:lstStyle/>
          <a:p>
            <a:pPr>
              <a:defRPr/>
            </a:pPr>
            <a:r>
              <a:rPr lang="zh-CN" altLang="en-US" sz="3200" dirty="0" smtClean="0">
                <a:solidFill>
                  <a:schemeClr val="tx1"/>
                </a:solidFill>
                <a:latin typeface="黑体" panose="02010609060101010101" pitchFamily="49" charset="-122"/>
                <a:ea typeface="黑体" panose="02010609060101010101" pitchFamily="49" charset="-122"/>
                <a:cs typeface="黑体" panose="02010609060101010101" pitchFamily="49" charset="-122"/>
              </a:rPr>
              <a:t>落实这</a:t>
            </a:r>
            <a:r>
              <a:rPr lang="en-US" altLang="zh-CN" sz="3200" dirty="0" smtClean="0">
                <a:solidFill>
                  <a:schemeClr val="tx1"/>
                </a:solidFill>
                <a:latin typeface="黑体" panose="02010609060101010101" pitchFamily="49" charset="-122"/>
                <a:ea typeface="黑体" panose="02010609060101010101" pitchFamily="49" charset="-122"/>
                <a:cs typeface="黑体" panose="02010609060101010101" pitchFamily="49" charset="-122"/>
              </a:rPr>
              <a:t>15</a:t>
            </a:r>
            <a:r>
              <a:rPr lang="zh-CN" altLang="en-US" sz="3200" dirty="0" smtClean="0">
                <a:solidFill>
                  <a:schemeClr val="tx1"/>
                </a:solidFill>
                <a:latin typeface="黑体" panose="02010609060101010101" pitchFamily="49" charset="-122"/>
                <a:ea typeface="黑体" panose="02010609060101010101" pitchFamily="49" charset="-122"/>
                <a:cs typeface="黑体" panose="02010609060101010101" pitchFamily="49" charset="-122"/>
              </a:rPr>
              <a:t>项工作就是当好第一责任人</a:t>
            </a:r>
            <a:endParaRPr lang="zh-CN" altLang="en-US" sz="3200" dirty="0" smtClean="0">
              <a:solidFill>
                <a:schemeClr val="tx1"/>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transition advTm="98639">
    <p:newsflash/>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459" name="TextBox 10"/>
          <p:cNvSpPr txBox="1">
            <a:spLocks noChangeArrowheads="1"/>
          </p:cNvSpPr>
          <p:nvPr/>
        </p:nvSpPr>
        <p:spPr bwMode="auto">
          <a:xfrm>
            <a:off x="609600" y="1200151"/>
            <a:ext cx="11751946" cy="1881505"/>
          </a:xfrm>
          <a:prstGeom prst="rect">
            <a:avLst/>
          </a:prstGeom>
          <a:solidFill>
            <a:schemeClr val="bg1">
              <a:alpha val="70000"/>
            </a:schemeClr>
          </a:solidFill>
          <a:ln w="9525">
            <a:noFill/>
            <a:miter lim="800000"/>
          </a:ln>
        </p:spPr>
        <p:txBody>
          <a:bodyPr lIns="109723" tIns="54861" rIns="109723" bIns="54861">
            <a:spAutoFit/>
          </a:bodyPr>
          <a:lstStyle/>
          <a:p>
            <a:pPr>
              <a:defRPr/>
            </a:pPr>
            <a:r>
              <a:rPr lang="zh-CN" altLang="en-US" sz="2880" b="1" dirty="0">
                <a:solidFill>
                  <a:srgbClr val="3E4D1F"/>
                </a:solidFill>
                <a:latin typeface="Arial" panose="020B0604020202020204" pitchFamily="34" charset="0"/>
                <a:sym typeface="Wingdings" panose="05000000000000000000" pitchFamily="2" charset="2"/>
              </a:rPr>
              <a:t>                                    </a:t>
            </a:r>
            <a:endParaRPr lang="zh-CN" altLang="en-US" sz="2880" b="1" dirty="0">
              <a:solidFill>
                <a:srgbClr val="3E4D1F"/>
              </a:solidFill>
              <a:latin typeface="Arial" panose="020B0604020202020204" pitchFamily="34" charset="0"/>
              <a:sym typeface="Wingdings" panose="05000000000000000000" pitchFamily="2" charset="2"/>
            </a:endParaRPr>
          </a:p>
          <a:p>
            <a:pPr>
              <a:defRPr/>
            </a:pPr>
            <a:endParaRPr lang="zh-CN" altLang="en-US" sz="2880" b="1" dirty="0">
              <a:solidFill>
                <a:srgbClr val="3E4D1F"/>
              </a:solidFill>
              <a:latin typeface="Arial" panose="020B0604020202020204" pitchFamily="34" charset="0"/>
              <a:sym typeface="Wingdings" panose="05000000000000000000" pitchFamily="2" charset="2"/>
            </a:endParaRPr>
          </a:p>
          <a:p>
            <a:pPr algn="l">
              <a:defRPr/>
            </a:pPr>
            <a:endParaRPr lang="zh-CN" altLang="en-US" sz="2880" b="1" dirty="0">
              <a:solidFill>
                <a:srgbClr val="3E4D1F"/>
              </a:solidFill>
              <a:effectLst>
                <a:outerShdw blurRad="38100" dist="38100" dir="2700000" algn="tl">
                  <a:srgbClr val="C0C0C0"/>
                </a:outerShdw>
              </a:effectLst>
              <a:latin typeface="微软雅黑" panose="020B0503020204020204" pitchFamily="34" charset="-122"/>
              <a:ea typeface="黑体" panose="02010609060101010101" pitchFamily="49" charset="-122"/>
              <a:sym typeface="Wingdings" panose="05000000000000000000" pitchFamily="2" charset="2"/>
            </a:endParaRPr>
          </a:p>
          <a:p>
            <a:pPr>
              <a:defRPr/>
            </a:pPr>
            <a:endParaRPr lang="zh-CN" altLang="en-US" sz="2880" b="1" dirty="0">
              <a:solidFill>
                <a:srgbClr val="3E4D1F"/>
              </a:solidFill>
              <a:effectLst>
                <a:outerShdw blurRad="38100" dist="38100" dir="2700000" algn="tl">
                  <a:srgbClr val="C0C0C0"/>
                </a:outerShdw>
              </a:effectLst>
              <a:latin typeface="微软雅黑" panose="020B0503020204020204" pitchFamily="34" charset="-122"/>
              <a:ea typeface="黑体" panose="02010609060101010101" pitchFamily="49" charset="-122"/>
              <a:sym typeface="Wingdings" panose="05000000000000000000" pitchFamily="2" charset="2"/>
            </a:endParaRPr>
          </a:p>
        </p:txBody>
      </p:sp>
      <p:sp>
        <p:nvSpPr>
          <p:cNvPr id="77828" name="Rectangle 4"/>
          <p:cNvSpPr>
            <a:spLocks noGrp="1" noChangeArrowheads="1"/>
          </p:cNvSpPr>
          <p:nvPr>
            <p:ph type="title"/>
          </p:nvPr>
        </p:nvSpPr>
        <p:spPr>
          <a:xfrm>
            <a:off x="982345" y="589915"/>
            <a:ext cx="8853805" cy="610235"/>
          </a:xfrm>
          <a:solidFill>
            <a:schemeClr val="accent2">
              <a:lumMod val="20000"/>
              <a:lumOff val="80000"/>
            </a:schemeClr>
          </a:solidFill>
        </p:spPr>
        <p:txBody>
          <a:bodyPr lIns="85587" tIns="42794" rIns="85587" bIns="42794"/>
          <a:lstStyle/>
          <a:p>
            <a:pPr eaLnBrk="1" hangingPunct="1"/>
            <a:r>
              <a:rPr lang="zh-CN" altLang="en-US" sz="4320" b="1" dirty="0" smtClean="0">
                <a:solidFill>
                  <a:srgbClr val="FF0000"/>
                </a:solidFill>
              </a:rPr>
              <a:t>当好第一责任人的工作措施</a:t>
            </a:r>
            <a:endParaRPr lang="zh-CN" altLang="en-US" sz="4320" b="1" dirty="0" smtClean="0">
              <a:solidFill>
                <a:srgbClr val="FF0000"/>
              </a:solidFill>
              <a:latin typeface="黑体" panose="02010609060101010101" pitchFamily="49" charset="-122"/>
              <a:ea typeface="黑体" panose="02010609060101010101" pitchFamily="49" charset="-122"/>
            </a:endParaRPr>
          </a:p>
        </p:txBody>
      </p:sp>
      <p:sp>
        <p:nvSpPr>
          <p:cNvPr id="75781" name="Rectangle 5"/>
          <p:cNvSpPr>
            <a:spLocks noGrp="1" noChangeArrowheads="1"/>
          </p:cNvSpPr>
          <p:nvPr>
            <p:ph type="body" sz="half" idx="1"/>
          </p:nvPr>
        </p:nvSpPr>
        <p:spPr>
          <a:xfrm>
            <a:off x="609600" y="1436990"/>
            <a:ext cx="4200515" cy="5743591"/>
          </a:xfrm>
        </p:spPr>
        <p:txBody>
          <a:bodyPr lIns="85587" tIns="42794" rIns="85587" bIns="42794"/>
          <a:lstStyle/>
          <a:p>
            <a:pPr eaLnBrk="1" hangingPunct="1">
              <a:buFont typeface="Wingdings 2" panose="05020102010507070707"/>
              <a:buNone/>
              <a:defRPr/>
            </a:pPr>
            <a:r>
              <a:rPr lang="en-US" altLang="zh-CN" sz="1920" dirty="0" smtClean="0"/>
              <a:t> </a:t>
            </a:r>
            <a:r>
              <a:rPr lang="zh-CN" altLang="en-US" sz="1920" b="1" dirty="0" smtClean="0">
                <a:solidFill>
                  <a:srgbClr val="FF0000"/>
                </a:solidFill>
              </a:rPr>
              <a:t> </a:t>
            </a:r>
            <a:r>
              <a:rPr lang="zh-CN" altLang="en-US" sz="1920" b="1" dirty="0" smtClean="0">
                <a:solidFill>
                  <a:srgbClr val="FF0000"/>
                </a:solidFill>
                <a:latin typeface="+mn-ea"/>
              </a:rPr>
              <a:t>（</a:t>
            </a:r>
            <a:r>
              <a:rPr lang="en-US" altLang="zh-CN" sz="1920" b="1" dirty="0" smtClean="0">
                <a:solidFill>
                  <a:srgbClr val="FF0000"/>
                </a:solidFill>
                <a:latin typeface="+mn-ea"/>
              </a:rPr>
              <a:t>1</a:t>
            </a:r>
            <a:r>
              <a:rPr lang="zh-CN" altLang="en-US" sz="1920" b="1" dirty="0" smtClean="0">
                <a:solidFill>
                  <a:srgbClr val="FF0000"/>
                </a:solidFill>
                <a:latin typeface="+mn-ea"/>
              </a:rPr>
              <a:t>）</a:t>
            </a:r>
            <a:r>
              <a:rPr lang="zh-CN" altLang="zh-CN" sz="1920" b="1" dirty="0" smtClean="0">
                <a:latin typeface="+mn-ea"/>
              </a:rPr>
              <a:t>必须落实</a:t>
            </a:r>
            <a:r>
              <a:rPr lang="en-US" altLang="zh-CN" sz="1920" b="1" dirty="0" smtClean="0">
                <a:latin typeface="+mn-ea"/>
              </a:rPr>
              <a:t>“</a:t>
            </a:r>
            <a:r>
              <a:rPr lang="zh-CN" altLang="zh-CN" sz="1920" b="1" dirty="0" smtClean="0">
                <a:latin typeface="+mn-ea"/>
              </a:rPr>
              <a:t>党政同责</a:t>
            </a:r>
            <a:r>
              <a:rPr lang="en-US" altLang="zh-CN" sz="1920" b="1" dirty="0" smtClean="0">
                <a:latin typeface="+mn-ea"/>
              </a:rPr>
              <a:t>”</a:t>
            </a:r>
            <a:r>
              <a:rPr lang="zh-CN" altLang="zh-CN" sz="1920" b="1" dirty="0" smtClean="0">
                <a:latin typeface="+mn-ea"/>
              </a:rPr>
              <a:t>要求，</a:t>
            </a:r>
            <a:endParaRPr lang="en-US" altLang="zh-CN" sz="1920" b="1" dirty="0" smtClean="0">
              <a:latin typeface="+mn-ea"/>
            </a:endParaRPr>
          </a:p>
          <a:p>
            <a:pPr eaLnBrk="1" hangingPunct="1">
              <a:buFont typeface="Wingdings 2" panose="05020102010507070707"/>
              <a:buNone/>
              <a:defRPr/>
            </a:pPr>
            <a:r>
              <a:rPr lang="zh-CN" altLang="zh-CN" sz="1920" b="1" dirty="0" smtClean="0">
                <a:latin typeface="+mn-ea"/>
              </a:rPr>
              <a:t>董事长、党组织书记、总经理对本</a:t>
            </a:r>
            <a:endParaRPr lang="en-US" altLang="zh-CN" sz="1920" b="1" dirty="0" smtClean="0">
              <a:latin typeface="+mn-ea"/>
            </a:endParaRPr>
          </a:p>
          <a:p>
            <a:pPr eaLnBrk="1" hangingPunct="1">
              <a:buFont typeface="Wingdings 2" panose="05020102010507070707"/>
              <a:buNone/>
              <a:defRPr/>
            </a:pPr>
            <a:r>
              <a:rPr lang="zh-CN" altLang="zh-CN" sz="1920" b="1" dirty="0" smtClean="0">
                <a:latin typeface="+mn-ea"/>
              </a:rPr>
              <a:t>企业</a:t>
            </a:r>
            <a:r>
              <a:rPr lang="en-US" altLang="zh-CN" sz="1920" b="1" dirty="0" smtClean="0">
                <a:latin typeface="+mn-ea"/>
                <a:hlinkClick r:id="rId1"/>
              </a:rPr>
              <a:t>安全生产</a:t>
            </a:r>
            <a:r>
              <a:rPr lang="zh-CN" altLang="zh-CN" sz="1920" b="1" dirty="0" smtClean="0">
                <a:latin typeface="+mn-ea"/>
              </a:rPr>
              <a:t>工作共同承担</a:t>
            </a:r>
            <a:r>
              <a:rPr lang="en-US" altLang="zh-CN" sz="1920" b="1" dirty="0" smtClean="0">
                <a:latin typeface="+mn-ea"/>
                <a:hlinkClick r:id="rId2"/>
              </a:rPr>
              <a:t>领导责</a:t>
            </a:r>
            <a:endParaRPr lang="en-US" altLang="zh-CN" sz="1920" b="1" dirty="0" smtClean="0">
              <a:latin typeface="+mn-ea"/>
            </a:endParaRPr>
          </a:p>
          <a:p>
            <a:pPr eaLnBrk="1" hangingPunct="1">
              <a:buFont typeface="Wingdings 2" panose="05020102010507070707"/>
              <a:buNone/>
              <a:defRPr/>
            </a:pPr>
            <a:r>
              <a:rPr lang="en-US" altLang="zh-CN" sz="1920" b="1" dirty="0" smtClean="0">
                <a:latin typeface="+mn-ea"/>
                <a:hlinkClick r:id="rId2"/>
              </a:rPr>
              <a:t>任</a:t>
            </a:r>
            <a:r>
              <a:rPr lang="zh-CN" altLang="en-US" sz="1920" b="1" dirty="0" smtClean="0">
                <a:latin typeface="+mn-ea"/>
              </a:rPr>
              <a:t>；</a:t>
            </a:r>
            <a:endParaRPr lang="en-US" altLang="zh-CN" sz="1920" b="1" dirty="0" smtClean="0">
              <a:latin typeface="+mn-ea"/>
            </a:endParaRPr>
          </a:p>
          <a:p>
            <a:pPr>
              <a:lnSpc>
                <a:spcPct val="150000"/>
              </a:lnSpc>
              <a:buFont typeface="Wingdings 2" panose="05020102010507070707"/>
              <a:buNone/>
              <a:defRPr/>
            </a:pPr>
            <a:r>
              <a:rPr lang="zh-CN" altLang="en-US" sz="1920" b="1" dirty="0" smtClean="0">
                <a:solidFill>
                  <a:srgbClr val="FF0000"/>
                </a:solidFill>
                <a:latin typeface="+mn-ea"/>
              </a:rPr>
              <a:t>（</a:t>
            </a:r>
            <a:r>
              <a:rPr lang="en-US" altLang="zh-CN" sz="1920" b="1" dirty="0" smtClean="0">
                <a:solidFill>
                  <a:srgbClr val="FF0000"/>
                </a:solidFill>
                <a:latin typeface="+mn-ea"/>
              </a:rPr>
              <a:t>2</a:t>
            </a:r>
            <a:r>
              <a:rPr lang="zh-CN" altLang="en-US" sz="1920" b="1" dirty="0" smtClean="0">
                <a:solidFill>
                  <a:srgbClr val="FF0000"/>
                </a:solidFill>
                <a:latin typeface="+mn-ea"/>
              </a:rPr>
              <a:t>）</a:t>
            </a:r>
            <a:r>
              <a:rPr lang="zh-CN" altLang="zh-CN" sz="1920" b="1" dirty="0" smtClean="0">
                <a:latin typeface="+mn-ea"/>
              </a:rPr>
              <a:t>必须落实安全生产</a:t>
            </a:r>
            <a:r>
              <a:rPr lang="en-US" altLang="zh-CN" sz="1920" b="1" dirty="0" smtClean="0">
                <a:latin typeface="+mn-ea"/>
              </a:rPr>
              <a:t>“</a:t>
            </a:r>
            <a:r>
              <a:rPr lang="zh-CN" altLang="zh-CN" sz="1920" b="1" dirty="0" smtClean="0">
                <a:latin typeface="+mn-ea"/>
              </a:rPr>
              <a:t>一岗双</a:t>
            </a:r>
            <a:endParaRPr lang="en-US" altLang="zh-CN" sz="1920" b="1" dirty="0" smtClean="0">
              <a:latin typeface="+mn-ea"/>
            </a:endParaRPr>
          </a:p>
          <a:p>
            <a:pPr>
              <a:lnSpc>
                <a:spcPct val="150000"/>
              </a:lnSpc>
              <a:buFont typeface="Wingdings 2" panose="05020102010507070707"/>
              <a:buNone/>
              <a:defRPr/>
            </a:pPr>
            <a:r>
              <a:rPr lang="zh-CN" altLang="zh-CN" sz="1920" b="1" dirty="0" smtClean="0">
                <a:latin typeface="+mn-ea"/>
              </a:rPr>
              <a:t>责</a:t>
            </a:r>
            <a:r>
              <a:rPr lang="en-US" altLang="zh-CN" sz="1920" b="1" dirty="0" smtClean="0">
                <a:latin typeface="+mn-ea"/>
              </a:rPr>
              <a:t>”</a:t>
            </a:r>
            <a:r>
              <a:rPr lang="zh-CN" altLang="zh-CN" sz="1920" b="1" dirty="0" smtClean="0">
                <a:latin typeface="+mn-ea"/>
              </a:rPr>
              <a:t>，所有领导班子成员对分管范</a:t>
            </a:r>
            <a:endParaRPr lang="en-US" altLang="zh-CN" sz="1920" b="1" dirty="0" smtClean="0">
              <a:latin typeface="+mn-ea"/>
            </a:endParaRPr>
          </a:p>
          <a:p>
            <a:pPr>
              <a:lnSpc>
                <a:spcPct val="150000"/>
              </a:lnSpc>
              <a:buFont typeface="Wingdings 2" panose="05020102010507070707"/>
              <a:buNone/>
              <a:defRPr/>
            </a:pPr>
            <a:r>
              <a:rPr lang="zh-CN" altLang="zh-CN" sz="1920" b="1" dirty="0" smtClean="0">
                <a:latin typeface="+mn-ea"/>
              </a:rPr>
              <a:t>围内安全生产工作承担相应</a:t>
            </a:r>
            <a:r>
              <a:rPr lang="en-US" altLang="zh-CN" sz="1920" b="1" dirty="0" smtClean="0">
                <a:latin typeface="+mn-ea"/>
                <a:hlinkClick r:id="rId3"/>
              </a:rPr>
              <a:t>职责</a:t>
            </a:r>
            <a:r>
              <a:rPr lang="zh-CN" altLang="en-US" sz="1920" b="1" dirty="0" smtClean="0">
                <a:latin typeface="+mn-ea"/>
              </a:rPr>
              <a:t>；</a:t>
            </a:r>
            <a:endParaRPr lang="en-US" altLang="zh-CN" sz="1920" b="1" dirty="0" smtClean="0">
              <a:latin typeface="+mn-ea"/>
            </a:endParaRPr>
          </a:p>
          <a:p>
            <a:pPr>
              <a:lnSpc>
                <a:spcPct val="150000"/>
              </a:lnSpc>
              <a:buFont typeface="Wingdings 2" panose="05020102010507070707"/>
              <a:buNone/>
              <a:defRPr/>
            </a:pPr>
            <a:r>
              <a:rPr lang="zh-CN" altLang="en-US" sz="1920" b="1" dirty="0" smtClean="0">
                <a:solidFill>
                  <a:srgbClr val="FF0000"/>
                </a:solidFill>
                <a:latin typeface="+mn-ea"/>
              </a:rPr>
              <a:t>（</a:t>
            </a:r>
            <a:r>
              <a:rPr lang="en-US" altLang="zh-CN" sz="1920" b="1" dirty="0" smtClean="0">
                <a:solidFill>
                  <a:srgbClr val="FF0000"/>
                </a:solidFill>
                <a:latin typeface="+mn-ea"/>
              </a:rPr>
              <a:t>3</a:t>
            </a:r>
            <a:r>
              <a:rPr lang="zh-CN" altLang="en-US" sz="1920" b="1" dirty="0" smtClean="0">
                <a:solidFill>
                  <a:srgbClr val="FF0000"/>
                </a:solidFill>
                <a:latin typeface="+mn-ea"/>
              </a:rPr>
              <a:t>）</a:t>
            </a:r>
            <a:r>
              <a:rPr lang="zh-CN" altLang="zh-CN" sz="1920" b="1" dirty="0" smtClean="0">
                <a:latin typeface="+mn-ea"/>
              </a:rPr>
              <a:t>必须落实安全生产组织领导</a:t>
            </a:r>
            <a:endParaRPr lang="en-US" altLang="zh-CN" sz="1920" b="1" dirty="0" smtClean="0">
              <a:latin typeface="+mn-ea"/>
            </a:endParaRPr>
          </a:p>
          <a:p>
            <a:pPr>
              <a:lnSpc>
                <a:spcPct val="150000"/>
              </a:lnSpc>
              <a:buFont typeface="Wingdings 2" panose="05020102010507070707"/>
              <a:buNone/>
              <a:defRPr/>
            </a:pPr>
            <a:r>
              <a:rPr lang="zh-CN" altLang="zh-CN" sz="1920" b="1" dirty="0" smtClean="0">
                <a:latin typeface="+mn-ea"/>
              </a:rPr>
              <a:t>机构，成立安全生产委员会，由董</a:t>
            </a:r>
            <a:endParaRPr lang="en-US" altLang="zh-CN" sz="1920" b="1" dirty="0" smtClean="0">
              <a:latin typeface="+mn-ea"/>
            </a:endParaRPr>
          </a:p>
          <a:p>
            <a:pPr>
              <a:lnSpc>
                <a:spcPct val="150000"/>
              </a:lnSpc>
              <a:buFont typeface="Wingdings 2" panose="05020102010507070707"/>
              <a:buNone/>
              <a:defRPr/>
            </a:pPr>
            <a:r>
              <a:rPr lang="zh-CN" altLang="zh-CN" sz="1920" b="1" dirty="0" smtClean="0">
                <a:latin typeface="+mn-ea"/>
              </a:rPr>
              <a:t>事长或总经理担任主任</a:t>
            </a:r>
            <a:r>
              <a:rPr lang="zh-CN" altLang="en-US" sz="1920" dirty="0" smtClean="0">
                <a:latin typeface="+mn-ea"/>
              </a:rPr>
              <a:t>；</a:t>
            </a:r>
            <a:endParaRPr lang="en-US" altLang="zh-CN" sz="1920" dirty="0" smtClean="0">
              <a:latin typeface="+mn-ea"/>
            </a:endParaRPr>
          </a:p>
        </p:txBody>
      </p:sp>
      <p:pic>
        <p:nvPicPr>
          <p:cNvPr id="77830" name="Picture 4" descr="http://pic.qiantucdn.com/58pic/26/64/60/06s58PICZNA_1024.jpg!/fw/780/watermark/url/L3dhdGVybWFyay12MS4zLnBuZw==/align/center"/>
          <p:cNvPicPr>
            <a:picLocks noChangeAspect="1" noChangeArrowheads="1"/>
          </p:cNvPicPr>
          <p:nvPr/>
        </p:nvPicPr>
        <p:blipFill>
          <a:blip r:embed="rId4" cstate="print"/>
          <a:srcRect/>
          <a:stretch>
            <a:fillRect/>
          </a:stretch>
        </p:blipFill>
        <p:spPr bwMode="auto">
          <a:xfrm>
            <a:off x="5330825" y="1437005"/>
            <a:ext cx="5071110" cy="4919345"/>
          </a:xfrm>
          <a:prstGeom prst="rect">
            <a:avLst/>
          </a:prstGeom>
          <a:noFill/>
          <a:ln w="9525">
            <a:noFill/>
            <a:miter lim="800000"/>
            <a:headEnd/>
            <a:tailEnd/>
          </a:ln>
        </p:spPr>
      </p:pic>
    </p:spTree>
  </p:cSld>
  <p:clrMapOvr>
    <a:masterClrMapping/>
  </p:clrMapOvr>
  <p:transition>
    <p:cover dir="u"/>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1212215" y="326390"/>
            <a:ext cx="10549890" cy="674370"/>
          </a:xfrm>
          <a:prstGeom prst="rect">
            <a:avLst/>
          </a:prstGeom>
          <a:noFill/>
          <a:ln w="9525">
            <a:noFill/>
          </a:ln>
        </p:spPr>
        <p:txBody>
          <a:bodyPr wrap="squar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ctr">
              <a:lnSpc>
                <a:spcPct val="100000"/>
              </a:lnSpc>
              <a:spcBef>
                <a:spcPct val="20000"/>
              </a:spcBef>
              <a:buNone/>
            </a:pPr>
            <a:r>
              <a:rPr lang="zh-CN" altLang="en-US" sz="3600" b="1" dirty="0" smtClean="0">
                <a:sym typeface="+mn-ea"/>
              </a:rPr>
              <a:t>中华人民共和国主席令</a:t>
            </a:r>
            <a:endParaRPr lang="zh-CN" altLang="en-US" sz="3600" b="1" dirty="0" smtClean="0">
              <a:solidFill>
                <a:srgbClr val="C00000"/>
              </a:solidFill>
              <a:latin typeface="Arial" panose="020B0604020202020204" pitchFamily="34" charset="0"/>
              <a:ea typeface="微软雅黑" panose="020B0503020204020204" pitchFamily="34" charset="-122"/>
              <a:sym typeface="+mn-ea"/>
            </a:endParaRPr>
          </a:p>
        </p:txBody>
      </p:sp>
      <p:sp>
        <p:nvSpPr>
          <p:cNvPr id="2" name="标题 1"/>
          <p:cNvSpPr>
            <a:spLocks noGrp="1"/>
          </p:cNvSpPr>
          <p:nvPr>
            <p:ph type="title"/>
          </p:nvPr>
        </p:nvSpPr>
        <p:spPr>
          <a:xfrm>
            <a:off x="1043940" y="763270"/>
            <a:ext cx="10515600" cy="1325563"/>
          </a:xfrm>
        </p:spPr>
        <p:txBody>
          <a:bodyPr/>
          <a:p>
            <a:pPr algn="ctr"/>
            <a:r>
              <a:rPr lang="zh-CN" altLang="en-US" sz="3200" dirty="0" smtClean="0"/>
              <a:t>第八十八号</a:t>
            </a:r>
            <a:endParaRPr lang="zh-CN" altLang="en-US" sz="3200" dirty="0"/>
          </a:p>
        </p:txBody>
      </p:sp>
      <p:sp>
        <p:nvSpPr>
          <p:cNvPr id="3" name="内容占位符 2"/>
          <p:cNvSpPr>
            <a:spLocks noGrp="1"/>
          </p:cNvSpPr>
          <p:nvPr>
            <p:ph sz="quarter" idx="1"/>
          </p:nvPr>
        </p:nvSpPr>
        <p:spPr>
          <a:xfrm>
            <a:off x="2015490" y="1774190"/>
            <a:ext cx="8213725" cy="4873625"/>
          </a:xfrm>
        </p:spPr>
        <p:txBody>
          <a:bodyPr/>
          <a:p>
            <a:pPr marL="0" indent="0">
              <a:lnSpc>
                <a:spcPct val="120000"/>
              </a:lnSpc>
              <a:buNone/>
            </a:pPr>
            <a:r>
              <a:rPr lang="zh-CN" altLang="en-US" dirty="0" smtClean="0">
                <a:latin typeface="宋体" panose="02010600030101010101" pitchFamily="2" charset="-122"/>
                <a:ea typeface="宋体" panose="02010600030101010101" pitchFamily="2" charset="-122"/>
              </a:rPr>
              <a:t>   </a:t>
            </a:r>
            <a:r>
              <a:rPr lang="zh-CN" altLang="en-US" sz="2400" dirty="0" smtClean="0">
                <a:latin typeface="宋体" panose="02010600030101010101" pitchFamily="2" charset="-122"/>
                <a:ea typeface="宋体" panose="02010600030101010101" pitchFamily="2" charset="-122"/>
              </a:rPr>
              <a:t>《全国人民代表大会常务委员会关于修改</a:t>
            </a:r>
            <a:r>
              <a:rPr lang="en-US" altLang="zh-CN" sz="2400" dirty="0" smtClean="0">
                <a:latin typeface="宋体" panose="02010600030101010101" pitchFamily="2" charset="-122"/>
                <a:ea typeface="宋体" panose="02010600030101010101" pitchFamily="2" charset="-122"/>
              </a:rPr>
              <a:t>&lt;</a:t>
            </a:r>
            <a:r>
              <a:rPr lang="zh-CN" altLang="en-US" sz="2400" dirty="0" smtClean="0">
                <a:latin typeface="宋体" panose="02010600030101010101" pitchFamily="2" charset="-122"/>
                <a:ea typeface="宋体" panose="02010600030101010101" pitchFamily="2" charset="-122"/>
              </a:rPr>
              <a:t>中华人民共和国安全生产法</a:t>
            </a:r>
            <a:r>
              <a:rPr lang="en-US" altLang="zh-CN" sz="2400" dirty="0" smtClean="0">
                <a:latin typeface="宋体" panose="02010600030101010101" pitchFamily="2" charset="-122"/>
                <a:ea typeface="宋体" panose="02010600030101010101" pitchFamily="2" charset="-122"/>
              </a:rPr>
              <a:t>&gt;</a:t>
            </a:r>
            <a:r>
              <a:rPr lang="zh-CN" altLang="en-US" sz="2400" dirty="0" smtClean="0">
                <a:latin typeface="宋体" panose="02010600030101010101" pitchFamily="2" charset="-122"/>
                <a:ea typeface="宋体" panose="02010600030101010101" pitchFamily="2" charset="-122"/>
              </a:rPr>
              <a:t>的决定》已由中华人民共和国第十三届全国人民代表大会常务委员会第二十九次会议于</a:t>
            </a:r>
            <a:r>
              <a:rPr lang="en-US" altLang="zh-CN" sz="2400" dirty="0" smtClean="0">
                <a:latin typeface="宋体" panose="02010600030101010101" pitchFamily="2" charset="-122"/>
                <a:ea typeface="宋体" panose="02010600030101010101" pitchFamily="2" charset="-122"/>
              </a:rPr>
              <a:t>2021</a:t>
            </a:r>
            <a:r>
              <a:rPr lang="zh-CN" altLang="en-US" sz="2400" dirty="0" smtClean="0">
                <a:latin typeface="宋体" panose="02010600030101010101" pitchFamily="2" charset="-122"/>
                <a:ea typeface="宋体" panose="02010600030101010101" pitchFamily="2" charset="-122"/>
              </a:rPr>
              <a:t>年</a:t>
            </a:r>
            <a:r>
              <a:rPr lang="en-US" altLang="zh-CN" sz="2400" dirty="0" smtClean="0">
                <a:latin typeface="宋体" panose="02010600030101010101" pitchFamily="2" charset="-122"/>
                <a:ea typeface="宋体" panose="02010600030101010101" pitchFamily="2" charset="-122"/>
              </a:rPr>
              <a:t>6</a:t>
            </a:r>
            <a:r>
              <a:rPr lang="zh-CN" altLang="en-US" sz="2400" dirty="0" smtClean="0">
                <a:latin typeface="宋体" panose="02010600030101010101" pitchFamily="2" charset="-122"/>
                <a:ea typeface="宋体" panose="02010600030101010101" pitchFamily="2" charset="-122"/>
              </a:rPr>
              <a:t>月</a:t>
            </a:r>
            <a:r>
              <a:rPr lang="en-US" altLang="zh-CN" sz="2400" dirty="0" smtClean="0">
                <a:latin typeface="宋体" panose="02010600030101010101" pitchFamily="2" charset="-122"/>
                <a:ea typeface="宋体" panose="02010600030101010101" pitchFamily="2" charset="-122"/>
              </a:rPr>
              <a:t>10</a:t>
            </a:r>
            <a:r>
              <a:rPr lang="zh-CN" altLang="en-US" sz="2400" dirty="0" smtClean="0">
                <a:latin typeface="宋体" panose="02010600030101010101" pitchFamily="2" charset="-122"/>
                <a:ea typeface="宋体" panose="02010600030101010101" pitchFamily="2" charset="-122"/>
              </a:rPr>
              <a:t>日通过，现予公布，自</a:t>
            </a:r>
            <a:r>
              <a:rPr lang="en-US" altLang="zh-CN" sz="2400" dirty="0" smtClean="0">
                <a:latin typeface="宋体" panose="02010600030101010101" pitchFamily="2" charset="-122"/>
                <a:ea typeface="宋体" panose="02010600030101010101" pitchFamily="2" charset="-122"/>
              </a:rPr>
              <a:t>2021</a:t>
            </a:r>
            <a:r>
              <a:rPr lang="zh-CN" altLang="en-US" sz="2400" dirty="0" smtClean="0">
                <a:latin typeface="宋体" panose="02010600030101010101" pitchFamily="2" charset="-122"/>
                <a:ea typeface="宋体" panose="02010600030101010101" pitchFamily="2" charset="-122"/>
              </a:rPr>
              <a:t>年</a:t>
            </a:r>
            <a:r>
              <a:rPr lang="en-US" altLang="zh-CN" sz="2400" dirty="0" smtClean="0">
                <a:latin typeface="宋体" panose="02010600030101010101" pitchFamily="2" charset="-122"/>
                <a:ea typeface="宋体" panose="02010600030101010101" pitchFamily="2" charset="-122"/>
              </a:rPr>
              <a:t>9</a:t>
            </a:r>
            <a:r>
              <a:rPr lang="zh-CN" altLang="en-US" sz="2400" dirty="0" smtClean="0">
                <a:latin typeface="宋体" panose="02010600030101010101" pitchFamily="2" charset="-122"/>
                <a:ea typeface="宋体" panose="02010600030101010101" pitchFamily="2" charset="-122"/>
              </a:rPr>
              <a:t>月</a:t>
            </a:r>
            <a:r>
              <a:rPr lang="en-US" altLang="zh-CN" sz="2400" dirty="0" smtClean="0">
                <a:latin typeface="宋体" panose="02010600030101010101" pitchFamily="2" charset="-122"/>
                <a:ea typeface="宋体" panose="02010600030101010101" pitchFamily="2" charset="-122"/>
              </a:rPr>
              <a:t>1</a:t>
            </a:r>
            <a:r>
              <a:rPr lang="zh-CN" altLang="en-US" sz="2400" dirty="0" smtClean="0">
                <a:latin typeface="宋体" panose="02010600030101010101" pitchFamily="2" charset="-122"/>
                <a:ea typeface="宋体" panose="02010600030101010101" pitchFamily="2" charset="-122"/>
              </a:rPr>
              <a:t>日起施行。</a:t>
            </a:r>
            <a:endParaRPr lang="zh-CN" altLang="en-US" sz="2400" dirty="0" smtClean="0">
              <a:latin typeface="宋体" panose="02010600030101010101" pitchFamily="2" charset="-122"/>
              <a:ea typeface="宋体" panose="02010600030101010101" pitchFamily="2" charset="-122"/>
            </a:endParaRPr>
          </a:p>
          <a:p>
            <a:pPr marL="0" indent="0" algn="r">
              <a:buNone/>
            </a:pPr>
            <a:endParaRPr lang="zh-CN" altLang="en-US" sz="2400" dirty="0" smtClean="0">
              <a:latin typeface="宋体" panose="02010600030101010101" pitchFamily="2" charset="-122"/>
              <a:ea typeface="宋体" panose="02010600030101010101" pitchFamily="2" charset="-122"/>
            </a:endParaRPr>
          </a:p>
          <a:p>
            <a:pPr marL="0" indent="0" algn="r">
              <a:buNone/>
            </a:pPr>
            <a:endParaRPr lang="zh-CN" altLang="en-US" sz="2400" dirty="0" smtClean="0">
              <a:latin typeface="宋体" panose="02010600030101010101" pitchFamily="2" charset="-122"/>
              <a:ea typeface="宋体" panose="02010600030101010101" pitchFamily="2" charset="-122"/>
            </a:endParaRPr>
          </a:p>
          <a:p>
            <a:pPr marL="0" indent="0" algn="r">
              <a:buNone/>
            </a:pPr>
            <a:r>
              <a:rPr lang="zh-CN" altLang="en-US" sz="2400" dirty="0" smtClean="0">
                <a:latin typeface="宋体" panose="02010600030101010101" pitchFamily="2" charset="-122"/>
                <a:ea typeface="宋体" panose="02010600030101010101" pitchFamily="2" charset="-122"/>
              </a:rPr>
              <a:t>中华</a:t>
            </a:r>
            <a:r>
              <a:rPr lang="zh-CN" altLang="en-US" sz="2400" dirty="0" smtClean="0">
                <a:latin typeface="宋体" panose="02010600030101010101" pitchFamily="2" charset="-122"/>
                <a:ea typeface="宋体" panose="02010600030101010101" pitchFamily="2" charset="-122"/>
                <a:sym typeface="+mn-ea"/>
              </a:rPr>
              <a:t>人民共和国主席</a:t>
            </a:r>
            <a:r>
              <a:rPr lang="en-US" altLang="zh-CN" sz="2400" dirty="0" smtClean="0">
                <a:latin typeface="宋体" panose="02010600030101010101" pitchFamily="2" charset="-122"/>
                <a:ea typeface="宋体" panose="02010600030101010101" pitchFamily="2" charset="-122"/>
                <a:sym typeface="+mn-ea"/>
              </a:rPr>
              <a:t>  </a:t>
            </a:r>
            <a:r>
              <a:rPr lang="zh-CN" altLang="en-US" sz="2400" dirty="0" smtClean="0">
                <a:latin typeface="宋体" panose="02010600030101010101" pitchFamily="2" charset="-122"/>
                <a:ea typeface="宋体" panose="02010600030101010101" pitchFamily="2" charset="-122"/>
                <a:sym typeface="+mn-ea"/>
              </a:rPr>
              <a:t>习近平</a:t>
            </a:r>
            <a:endParaRPr lang="zh-CN" altLang="en-US" sz="2400" dirty="0" smtClean="0">
              <a:latin typeface="宋体" panose="02010600030101010101" pitchFamily="2" charset="-122"/>
              <a:ea typeface="宋体" panose="02010600030101010101" pitchFamily="2" charset="-122"/>
              <a:sym typeface="+mn-ea"/>
            </a:endParaRPr>
          </a:p>
          <a:p>
            <a:pPr marL="0" indent="0" algn="r">
              <a:buNone/>
            </a:pPr>
            <a:r>
              <a:rPr lang="en-US" altLang="zh-CN" sz="2400" dirty="0" smtClean="0">
                <a:latin typeface="宋体" panose="02010600030101010101" pitchFamily="2" charset="-122"/>
                <a:ea typeface="宋体" panose="02010600030101010101" pitchFamily="2" charset="-122"/>
                <a:sym typeface="+mn-ea"/>
              </a:rPr>
              <a:t>2021</a:t>
            </a:r>
            <a:r>
              <a:rPr lang="zh-CN" altLang="en-US" sz="2400" dirty="0" smtClean="0">
                <a:latin typeface="宋体" panose="02010600030101010101" pitchFamily="2" charset="-122"/>
                <a:ea typeface="宋体" panose="02010600030101010101" pitchFamily="2" charset="-122"/>
                <a:sym typeface="+mn-ea"/>
              </a:rPr>
              <a:t>年</a:t>
            </a:r>
            <a:r>
              <a:rPr lang="en-US" altLang="zh-CN" sz="2400" dirty="0" smtClean="0">
                <a:latin typeface="宋体" panose="02010600030101010101" pitchFamily="2" charset="-122"/>
                <a:ea typeface="宋体" panose="02010600030101010101" pitchFamily="2" charset="-122"/>
                <a:sym typeface="+mn-ea"/>
              </a:rPr>
              <a:t>6</a:t>
            </a:r>
            <a:r>
              <a:rPr lang="zh-CN" altLang="en-US" sz="2400" dirty="0" smtClean="0">
                <a:latin typeface="宋体" panose="02010600030101010101" pitchFamily="2" charset="-122"/>
                <a:ea typeface="宋体" panose="02010600030101010101" pitchFamily="2" charset="-122"/>
                <a:sym typeface="+mn-ea"/>
              </a:rPr>
              <a:t>月</a:t>
            </a:r>
            <a:r>
              <a:rPr lang="en-US" altLang="zh-CN" sz="2400" dirty="0" smtClean="0">
                <a:latin typeface="宋体" panose="02010600030101010101" pitchFamily="2" charset="-122"/>
                <a:ea typeface="宋体" panose="02010600030101010101" pitchFamily="2" charset="-122"/>
                <a:sym typeface="+mn-ea"/>
              </a:rPr>
              <a:t>10</a:t>
            </a:r>
            <a:r>
              <a:rPr lang="zh-CN" altLang="en-US" sz="2400" dirty="0" smtClean="0">
                <a:latin typeface="宋体" panose="02010600030101010101" pitchFamily="2" charset="-122"/>
                <a:ea typeface="宋体" panose="02010600030101010101" pitchFamily="2" charset="-122"/>
                <a:sym typeface="+mn-ea"/>
              </a:rPr>
              <a:t>日</a:t>
            </a:r>
            <a:endParaRPr lang="zh-CN" altLang="en-US" sz="2400" dirty="0" smtClean="0">
              <a:solidFill>
                <a:srgbClr val="0B1B4A"/>
              </a:solidFill>
              <a:latin typeface="宋体" panose="02010600030101010101" pitchFamily="2" charset="-122"/>
              <a:ea typeface="宋体" panose="02010600030101010101" pitchFamily="2" charset="-122"/>
            </a:endParaRPr>
          </a:p>
          <a:p>
            <a:pPr>
              <a:buNone/>
            </a:pPr>
            <a:endParaRPr lang="en-US" altLang="zh-CN" sz="24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459" name="TextBox 10"/>
          <p:cNvSpPr txBox="1">
            <a:spLocks noChangeArrowheads="1"/>
          </p:cNvSpPr>
          <p:nvPr/>
        </p:nvSpPr>
        <p:spPr bwMode="auto">
          <a:xfrm>
            <a:off x="609600" y="1200151"/>
            <a:ext cx="11751946" cy="1881505"/>
          </a:xfrm>
          <a:prstGeom prst="rect">
            <a:avLst/>
          </a:prstGeom>
          <a:solidFill>
            <a:schemeClr val="bg1">
              <a:alpha val="70000"/>
            </a:schemeClr>
          </a:solidFill>
          <a:ln w="9525">
            <a:noFill/>
            <a:miter lim="800000"/>
          </a:ln>
        </p:spPr>
        <p:txBody>
          <a:bodyPr lIns="109723" tIns="54861" rIns="109723" bIns="54861">
            <a:spAutoFit/>
          </a:bodyPr>
          <a:lstStyle/>
          <a:p>
            <a:pPr>
              <a:defRPr/>
            </a:pPr>
            <a:r>
              <a:rPr lang="zh-CN" altLang="en-US" sz="2880" b="1" dirty="0">
                <a:solidFill>
                  <a:srgbClr val="3E4D1F"/>
                </a:solidFill>
                <a:latin typeface="Arial" panose="020B0604020202020204" pitchFamily="34" charset="0"/>
                <a:sym typeface="Wingdings" panose="05000000000000000000" pitchFamily="2" charset="2"/>
              </a:rPr>
              <a:t>                                    </a:t>
            </a:r>
            <a:endParaRPr lang="zh-CN" altLang="en-US" sz="2880" b="1" dirty="0">
              <a:solidFill>
                <a:srgbClr val="3E4D1F"/>
              </a:solidFill>
              <a:latin typeface="Arial" panose="020B0604020202020204" pitchFamily="34" charset="0"/>
              <a:sym typeface="Wingdings" panose="05000000000000000000" pitchFamily="2" charset="2"/>
            </a:endParaRPr>
          </a:p>
          <a:p>
            <a:pPr>
              <a:defRPr/>
            </a:pPr>
            <a:endParaRPr lang="zh-CN" altLang="en-US" sz="2880" b="1" dirty="0">
              <a:solidFill>
                <a:srgbClr val="3E4D1F"/>
              </a:solidFill>
              <a:latin typeface="Arial" panose="020B0604020202020204" pitchFamily="34" charset="0"/>
              <a:sym typeface="Wingdings" panose="05000000000000000000" pitchFamily="2" charset="2"/>
            </a:endParaRPr>
          </a:p>
          <a:p>
            <a:pPr algn="l">
              <a:defRPr/>
            </a:pPr>
            <a:endParaRPr lang="zh-CN" altLang="en-US" sz="2880" b="1" dirty="0">
              <a:solidFill>
                <a:srgbClr val="3E4D1F"/>
              </a:solidFill>
              <a:effectLst>
                <a:outerShdw blurRad="38100" dist="38100" dir="2700000" algn="tl">
                  <a:srgbClr val="C0C0C0"/>
                </a:outerShdw>
              </a:effectLst>
              <a:latin typeface="微软雅黑" panose="020B0503020204020204" pitchFamily="34" charset="-122"/>
              <a:ea typeface="黑体" panose="02010609060101010101" pitchFamily="49" charset="-122"/>
              <a:sym typeface="Wingdings" panose="05000000000000000000" pitchFamily="2" charset="2"/>
            </a:endParaRPr>
          </a:p>
          <a:p>
            <a:pPr>
              <a:defRPr/>
            </a:pPr>
            <a:endParaRPr lang="zh-CN" altLang="en-US" sz="2880" b="1" dirty="0">
              <a:solidFill>
                <a:srgbClr val="3E4D1F"/>
              </a:solidFill>
              <a:effectLst>
                <a:outerShdw blurRad="38100" dist="38100" dir="2700000" algn="tl">
                  <a:srgbClr val="C0C0C0"/>
                </a:outerShdw>
              </a:effectLst>
              <a:latin typeface="微软雅黑" panose="020B0503020204020204" pitchFamily="34" charset="-122"/>
              <a:ea typeface="黑体" panose="02010609060101010101" pitchFamily="49" charset="-122"/>
              <a:sym typeface="Wingdings" panose="05000000000000000000" pitchFamily="2" charset="2"/>
            </a:endParaRPr>
          </a:p>
        </p:txBody>
      </p:sp>
      <p:sp>
        <p:nvSpPr>
          <p:cNvPr id="6" name="Rectangle 5"/>
          <p:cNvSpPr txBox="1">
            <a:spLocks noChangeArrowheads="1"/>
          </p:cNvSpPr>
          <p:nvPr/>
        </p:nvSpPr>
        <p:spPr>
          <a:xfrm>
            <a:off x="568960" y="1812274"/>
            <a:ext cx="4543418" cy="5438791"/>
          </a:xfrm>
          <a:prstGeom prst="rect">
            <a:avLst/>
          </a:prstGeom>
          <a:noFill/>
          <a:ln w="9525">
            <a:noFill/>
          </a:ln>
        </p:spPr>
        <p:txBody>
          <a:bodyPr lIns="85587" tIns="42794" rIns="85587" bIns="42794"/>
          <a:lstStyle/>
          <a:p>
            <a:pPr marL="342900" marR="0" lvl="0" indent="-342900" algn="l" defTabSz="914400" rtl="0" eaLnBrk="1" fontAlgn="base" latinLnBrk="0" hangingPunct="1">
              <a:lnSpc>
                <a:spcPct val="170000"/>
              </a:lnSpc>
              <a:spcBef>
                <a:spcPct val="20000"/>
              </a:spcBef>
              <a:spcAft>
                <a:spcPct val="0"/>
              </a:spcAft>
              <a:buClrTx/>
              <a:buSzTx/>
              <a:buFont typeface="Wingdings 2" panose="05020102010507070707"/>
              <a:buNone/>
              <a:defRPr/>
            </a:pPr>
            <a:r>
              <a:rPr kumimoji="0" lang="en-US" altLang="zh-CN" sz="1920" b="0" i="0" u="none" strike="noStrike" kern="1200" cap="none" spc="0" normalizeH="0" baseline="0" noProof="0" dirty="0" smtClean="0">
                <a:ln>
                  <a:noFill/>
                </a:ln>
                <a:solidFill>
                  <a:schemeClr val="tx1"/>
                </a:solidFill>
                <a:effectLst/>
                <a:uLnTx/>
                <a:uFillTx/>
                <a:latin typeface="+mn-lt"/>
                <a:ea typeface="+mn-ea"/>
                <a:cs typeface="+mn-cs"/>
              </a:rPr>
              <a:t> </a:t>
            </a:r>
            <a:r>
              <a:rPr kumimoji="0" lang="zh-CN" altLang="en-US" sz="2000" b="0" i="0" u="none" strike="noStrike" kern="1200" cap="none" spc="0" normalizeH="0" baseline="0" noProof="0" dirty="0" smtClean="0">
                <a:ln>
                  <a:noFill/>
                </a:ln>
                <a:solidFill>
                  <a:srgbClr val="FF0000"/>
                </a:solidFill>
                <a:effectLst/>
                <a:uLnTx/>
                <a:uFillTx/>
                <a:latin typeface="黑体" panose="02010609060101010101" pitchFamily="49" charset="-122"/>
                <a:ea typeface="+mn-ea"/>
                <a:cs typeface="+mn-cs"/>
              </a:rPr>
              <a:t>（</a:t>
            </a:r>
            <a:r>
              <a:rPr kumimoji="0" lang="en-US" altLang="zh-CN" sz="2000" b="0" i="0" u="none" strike="noStrike" kern="1200" cap="none" spc="0" normalizeH="0" baseline="0" noProof="0" dirty="0" smtClean="0">
                <a:ln>
                  <a:noFill/>
                </a:ln>
                <a:solidFill>
                  <a:srgbClr val="FF0000"/>
                </a:solidFill>
                <a:effectLst/>
                <a:uLnTx/>
                <a:uFillTx/>
                <a:latin typeface="黑体" panose="02010609060101010101" pitchFamily="49" charset="-122"/>
                <a:ea typeface="+mn-ea"/>
                <a:cs typeface="+mn-cs"/>
              </a:rPr>
              <a:t>4</a:t>
            </a:r>
            <a:r>
              <a:rPr kumimoji="0" lang="zh-CN" altLang="en-US" sz="2000" b="0" i="0" u="none" strike="noStrike" kern="1200" cap="none" spc="0" normalizeH="0" baseline="0" noProof="0" dirty="0" smtClean="0">
                <a:ln>
                  <a:noFill/>
                </a:ln>
                <a:solidFill>
                  <a:srgbClr val="FF0000"/>
                </a:solidFill>
                <a:effectLst/>
                <a:uLnTx/>
                <a:uFillTx/>
                <a:latin typeface="黑体" panose="02010609060101010101" pitchFamily="49" charset="-122"/>
                <a:ea typeface="+mn-ea"/>
                <a:cs typeface="+mn-cs"/>
              </a:rPr>
              <a:t>）</a:t>
            </a:r>
            <a:r>
              <a:rPr kumimoji="0" lang="zh-CN" altLang="zh-CN" sz="2000" b="0" i="0" u="none" strike="noStrike" kern="1200" cap="none" spc="0" normalizeH="0" baseline="0" noProof="0" dirty="0" smtClean="0">
                <a:ln>
                  <a:noFill/>
                </a:ln>
                <a:solidFill>
                  <a:schemeClr val="tx1"/>
                </a:solidFill>
                <a:effectLst/>
                <a:uLnTx/>
                <a:uFillTx/>
                <a:latin typeface="黑体" panose="02010609060101010101" pitchFamily="49" charset="-122"/>
                <a:ea typeface="+mn-ea"/>
                <a:cs typeface="+mn-cs"/>
              </a:rPr>
              <a:t>必须落实</a:t>
            </a:r>
            <a:r>
              <a:rPr kumimoji="0" lang="en-US" altLang="zh-CN" sz="2000" b="0" i="0" u="none" strike="noStrike" kern="1200" cap="none" spc="0" normalizeH="0" baseline="0" noProof="0" dirty="0" err="1" smtClean="0">
                <a:ln>
                  <a:noFill/>
                </a:ln>
                <a:solidFill>
                  <a:schemeClr val="tx1"/>
                </a:solidFill>
                <a:effectLst/>
                <a:uLnTx/>
                <a:uFillTx/>
                <a:latin typeface="黑体" panose="02010609060101010101" pitchFamily="49" charset="-122"/>
                <a:ea typeface="+mn-ea"/>
                <a:cs typeface="+mn-cs"/>
                <a:hlinkClick r:id="rId1"/>
              </a:rPr>
              <a:t>安全管理</a:t>
            </a:r>
            <a:r>
              <a:rPr kumimoji="0" lang="zh-CN" altLang="zh-CN" sz="2000" b="0" i="0" u="none" strike="noStrike" kern="1200" cap="none" spc="0" normalizeH="0" baseline="0" noProof="0" dirty="0" smtClean="0">
                <a:ln>
                  <a:noFill/>
                </a:ln>
                <a:solidFill>
                  <a:schemeClr val="tx1"/>
                </a:solidFill>
                <a:effectLst/>
                <a:uLnTx/>
                <a:uFillTx/>
                <a:latin typeface="黑体" panose="02010609060101010101" pitchFamily="49" charset="-122"/>
                <a:ea typeface="+mn-ea"/>
                <a:cs typeface="+mn-cs"/>
              </a:rPr>
              <a:t>力量，依法设置安全生产管理机构，配齐配强</a:t>
            </a:r>
            <a:r>
              <a:rPr kumimoji="0" lang="en-US" altLang="zh-CN" sz="2000" b="0" i="0" u="none" strike="noStrike" kern="1200" cap="none" spc="0" normalizeH="0" baseline="0" noProof="0" dirty="0" err="1" smtClean="0">
                <a:ln>
                  <a:noFill/>
                </a:ln>
                <a:solidFill>
                  <a:schemeClr val="tx1"/>
                </a:solidFill>
                <a:effectLst/>
                <a:uLnTx/>
                <a:uFillTx/>
                <a:latin typeface="黑体" panose="02010609060101010101" pitchFamily="49" charset="-122"/>
                <a:ea typeface="+mn-ea"/>
                <a:cs typeface="+mn-cs"/>
                <a:hlinkClick r:id="rId2"/>
              </a:rPr>
              <a:t>注册安全工程师</a:t>
            </a:r>
            <a:r>
              <a:rPr kumimoji="0" lang="zh-CN" altLang="zh-CN" sz="2000" b="0" i="0" u="none" strike="noStrike" kern="1200" cap="none" spc="0" normalizeH="0" baseline="0" noProof="0" dirty="0" smtClean="0">
                <a:ln>
                  <a:noFill/>
                </a:ln>
                <a:solidFill>
                  <a:schemeClr val="tx1"/>
                </a:solidFill>
                <a:effectLst/>
                <a:uLnTx/>
                <a:uFillTx/>
                <a:latin typeface="黑体" panose="02010609060101010101" pitchFamily="49" charset="-122"/>
                <a:ea typeface="+mn-ea"/>
                <a:cs typeface="+mn-cs"/>
              </a:rPr>
              <a:t>等专业安全</a:t>
            </a:r>
            <a:r>
              <a:rPr kumimoji="0" lang="en-US" altLang="zh-CN" sz="2000" b="0" i="0" u="none" strike="noStrike" kern="1200" cap="none" spc="0" normalizeH="0" baseline="0" noProof="0" dirty="0" err="1" smtClean="0">
                <a:ln>
                  <a:noFill/>
                </a:ln>
                <a:solidFill>
                  <a:schemeClr val="tx1"/>
                </a:solidFill>
                <a:effectLst/>
                <a:uLnTx/>
                <a:uFillTx/>
                <a:latin typeface="黑体" panose="02010609060101010101" pitchFamily="49" charset="-122"/>
                <a:ea typeface="+mn-ea"/>
                <a:cs typeface="+mn-cs"/>
                <a:hlinkClick r:id="rId3"/>
              </a:rPr>
              <a:t>管理人员</a:t>
            </a:r>
            <a:r>
              <a:rPr kumimoji="0" lang="zh-CN" altLang="en-US" sz="2000" b="0" i="0" u="none" strike="noStrike" kern="1200" cap="none" spc="0" normalizeH="0" baseline="0" noProof="0" dirty="0" smtClean="0">
                <a:ln>
                  <a:noFill/>
                </a:ln>
                <a:solidFill>
                  <a:schemeClr val="tx1"/>
                </a:solidFill>
                <a:effectLst/>
                <a:uLnTx/>
                <a:uFillTx/>
                <a:latin typeface="黑体" panose="02010609060101010101" pitchFamily="49" charset="-122"/>
                <a:ea typeface="+mn-ea"/>
                <a:cs typeface="+mn-cs"/>
              </a:rPr>
              <a:t>；</a:t>
            </a:r>
            <a:endParaRPr kumimoji="0" lang="en-US" altLang="zh-CN" sz="2000" b="0" i="0" u="none" strike="noStrike" kern="1200" cap="none" spc="0" normalizeH="0" baseline="0" noProof="0" dirty="0" smtClean="0">
              <a:ln>
                <a:noFill/>
              </a:ln>
              <a:solidFill>
                <a:schemeClr val="tx1"/>
              </a:solidFill>
              <a:effectLst/>
              <a:uLnTx/>
              <a:uFillTx/>
              <a:latin typeface="黑体" panose="02010609060101010101" pitchFamily="49" charset="-122"/>
              <a:ea typeface="+mn-ea"/>
              <a:cs typeface="+mn-cs"/>
            </a:endParaRPr>
          </a:p>
          <a:p>
            <a:pPr marL="342900" marR="0" lvl="0" indent="-342900" algn="l" defTabSz="914400" rtl="0" eaLnBrk="0" fontAlgn="base" latinLnBrk="0" hangingPunct="0">
              <a:lnSpc>
                <a:spcPct val="170000"/>
              </a:lnSpc>
              <a:spcBef>
                <a:spcPct val="20000"/>
              </a:spcBef>
              <a:spcAft>
                <a:spcPct val="0"/>
              </a:spcAft>
              <a:buClrTx/>
              <a:buSzTx/>
              <a:buFont typeface="Wingdings 2" panose="05020102010507070707"/>
              <a:buNone/>
              <a:defRPr/>
            </a:pPr>
            <a:r>
              <a:rPr kumimoji="0" lang="zh-CN" altLang="en-US" sz="2000" b="0" i="0" u="none" strike="noStrike" kern="1200" cap="none" spc="0" normalizeH="0" baseline="0" noProof="0" dirty="0" smtClean="0">
                <a:ln>
                  <a:noFill/>
                </a:ln>
                <a:solidFill>
                  <a:srgbClr val="FF0000"/>
                </a:solidFill>
                <a:effectLst/>
                <a:uLnTx/>
                <a:uFillTx/>
                <a:latin typeface="黑体" panose="02010609060101010101" pitchFamily="49" charset="-122"/>
                <a:ea typeface="+mn-ea"/>
                <a:cs typeface="+mn-cs"/>
              </a:rPr>
              <a:t>（</a:t>
            </a:r>
            <a:r>
              <a:rPr kumimoji="0" lang="en-US" altLang="zh-CN" sz="2000" b="0" i="0" u="none" strike="noStrike" kern="1200" cap="none" spc="0" normalizeH="0" baseline="0" noProof="0" dirty="0" smtClean="0">
                <a:ln>
                  <a:noFill/>
                </a:ln>
                <a:solidFill>
                  <a:srgbClr val="FF0000"/>
                </a:solidFill>
                <a:effectLst/>
                <a:uLnTx/>
                <a:uFillTx/>
                <a:latin typeface="黑体" panose="02010609060101010101" pitchFamily="49" charset="-122"/>
                <a:ea typeface="+mn-ea"/>
                <a:cs typeface="+mn-cs"/>
              </a:rPr>
              <a:t>5</a:t>
            </a:r>
            <a:r>
              <a:rPr kumimoji="0" lang="zh-CN" altLang="en-US" sz="2000" b="0" i="0" u="none" strike="noStrike" kern="1200" cap="none" spc="0" normalizeH="0" baseline="0" noProof="0" dirty="0" smtClean="0">
                <a:ln>
                  <a:noFill/>
                </a:ln>
                <a:solidFill>
                  <a:srgbClr val="FF0000"/>
                </a:solidFill>
                <a:effectLst/>
                <a:uLnTx/>
                <a:uFillTx/>
                <a:latin typeface="黑体" panose="02010609060101010101" pitchFamily="49" charset="-122"/>
                <a:ea typeface="+mn-ea"/>
                <a:cs typeface="+mn-cs"/>
              </a:rPr>
              <a:t>）</a:t>
            </a:r>
            <a:r>
              <a:rPr kumimoji="0" lang="zh-CN" altLang="zh-CN" sz="2000" b="0" i="0" u="none" strike="noStrike" kern="1200" cap="none" spc="0" normalizeH="0" baseline="0" noProof="0" dirty="0" smtClean="0">
                <a:ln>
                  <a:noFill/>
                </a:ln>
                <a:solidFill>
                  <a:schemeClr val="tx1"/>
                </a:solidFill>
                <a:effectLst/>
                <a:uLnTx/>
                <a:uFillTx/>
                <a:latin typeface="黑体" panose="02010609060101010101" pitchFamily="49" charset="-122"/>
                <a:ea typeface="+mn-ea"/>
                <a:cs typeface="+mn-cs"/>
              </a:rPr>
              <a:t>建立</a:t>
            </a:r>
            <a:r>
              <a:rPr kumimoji="0" lang="en-US" altLang="zh-CN" sz="2000" b="0" i="0" u="none" strike="noStrike" kern="1200" cap="none" spc="0" normalizeH="0" baseline="0" noProof="0" dirty="0" err="1" smtClean="0">
                <a:ln>
                  <a:noFill/>
                </a:ln>
                <a:solidFill>
                  <a:schemeClr val="tx2"/>
                </a:solidFill>
                <a:effectLst/>
                <a:uLnTx/>
                <a:uFillTx/>
                <a:latin typeface="黑体" panose="02010609060101010101" pitchFamily="49" charset="-122"/>
                <a:ea typeface="+mn-ea"/>
                <a:cs typeface="+mn-cs"/>
                <a:hlinkClick r:id="rId4"/>
              </a:rPr>
              <a:t>安全生产责任制</a:t>
            </a:r>
            <a:r>
              <a:rPr kumimoji="0" lang="zh-CN" altLang="zh-CN" sz="2000" b="0" i="0" u="none" strike="noStrike" kern="1200" cap="none" spc="0" normalizeH="0" baseline="0" noProof="0" dirty="0" smtClean="0">
                <a:ln>
                  <a:noFill/>
                </a:ln>
                <a:solidFill>
                  <a:schemeClr val="tx2"/>
                </a:solidFill>
                <a:effectLst/>
                <a:uLnTx/>
                <a:uFillTx/>
                <a:latin typeface="黑体" panose="02010609060101010101" pitchFamily="49" charset="-122"/>
                <a:ea typeface="+mn-ea"/>
                <a:cs typeface="+mn-cs"/>
              </a:rPr>
              <a:t>，</a:t>
            </a:r>
            <a:r>
              <a:rPr kumimoji="0" lang="en-US" altLang="zh-CN" sz="2000" b="0" i="0" u="none" strike="noStrike" kern="1200" cap="none" spc="0" normalizeH="0" baseline="0" noProof="0" dirty="0" err="1" smtClean="0">
                <a:ln>
                  <a:noFill/>
                </a:ln>
                <a:solidFill>
                  <a:schemeClr val="tx2"/>
                </a:solidFill>
                <a:effectLst/>
                <a:uLnTx/>
                <a:uFillTx/>
                <a:latin typeface="黑体" panose="02010609060101010101" pitchFamily="49" charset="-122"/>
                <a:ea typeface="+mn-ea"/>
                <a:cs typeface="+mn-cs"/>
                <a:hlinkClick r:id="rId5"/>
              </a:rPr>
              <a:t>安全生产管理制度</a:t>
            </a:r>
            <a:r>
              <a:rPr kumimoji="0" lang="zh-CN" altLang="zh-CN" sz="2000" b="0" i="0" u="none" strike="noStrike" kern="1200" cap="none" spc="0" normalizeH="0" baseline="0" noProof="0" dirty="0" smtClean="0">
                <a:ln>
                  <a:noFill/>
                </a:ln>
                <a:solidFill>
                  <a:schemeClr val="tx1"/>
                </a:solidFill>
                <a:effectLst/>
                <a:uLnTx/>
                <a:uFillTx/>
                <a:latin typeface="黑体" panose="02010609060101010101" pitchFamily="49" charset="-122"/>
                <a:ea typeface="+mn-ea"/>
                <a:cs typeface="+mn-cs"/>
              </a:rPr>
              <a:t>和安全操作规程</a:t>
            </a:r>
            <a:r>
              <a:rPr kumimoji="0" lang="zh-CN" altLang="en-US" sz="2000" b="0" i="0" u="none" strike="noStrike" kern="1200" cap="none" spc="0" normalizeH="0" baseline="0" noProof="0" dirty="0" smtClean="0">
                <a:ln>
                  <a:noFill/>
                </a:ln>
                <a:solidFill>
                  <a:schemeClr val="tx1"/>
                </a:solidFill>
                <a:effectLst/>
                <a:uLnTx/>
                <a:uFillTx/>
                <a:latin typeface="黑体" panose="02010609060101010101" pitchFamily="49" charset="-122"/>
                <a:ea typeface="+mn-ea"/>
                <a:cs typeface="+mn-cs"/>
              </a:rPr>
              <a:t>；</a:t>
            </a:r>
            <a:endParaRPr kumimoji="0" lang="en-US" altLang="zh-CN" sz="2000" b="0" i="0" u="none" strike="noStrike" kern="1200" cap="none" spc="0" normalizeH="0" baseline="0" noProof="0" dirty="0" smtClean="0">
              <a:ln>
                <a:noFill/>
              </a:ln>
              <a:solidFill>
                <a:schemeClr val="tx1"/>
              </a:solidFill>
              <a:effectLst/>
              <a:uLnTx/>
              <a:uFillTx/>
              <a:latin typeface="黑体" panose="02010609060101010101" pitchFamily="49" charset="-122"/>
              <a:ea typeface="+mn-ea"/>
              <a:cs typeface="+mn-cs"/>
            </a:endParaRPr>
          </a:p>
          <a:p>
            <a:pPr marL="342900" marR="0" lvl="0" indent="-342900" algn="l" defTabSz="914400" rtl="0" eaLnBrk="0" fontAlgn="base" latinLnBrk="0" hangingPunct="0">
              <a:lnSpc>
                <a:spcPct val="170000"/>
              </a:lnSpc>
              <a:spcBef>
                <a:spcPct val="20000"/>
              </a:spcBef>
              <a:spcAft>
                <a:spcPct val="0"/>
              </a:spcAft>
              <a:buClrTx/>
              <a:buSzTx/>
              <a:buFont typeface="Wingdings 2" panose="05020102010507070707"/>
              <a:buNone/>
              <a:defRPr/>
            </a:pPr>
            <a:r>
              <a:rPr kumimoji="0" lang="zh-CN" altLang="en-US" sz="2000" b="0" i="0" u="none" strike="noStrike" kern="1200" cap="none" spc="0" normalizeH="0" baseline="0" noProof="0" dirty="0" smtClean="0">
                <a:ln>
                  <a:noFill/>
                </a:ln>
                <a:solidFill>
                  <a:srgbClr val="FF0000"/>
                </a:solidFill>
                <a:effectLst/>
                <a:uLnTx/>
                <a:uFillTx/>
                <a:latin typeface="黑体" panose="02010609060101010101" pitchFamily="49" charset="-122"/>
                <a:ea typeface="+mn-ea"/>
                <a:cs typeface="+mn-cs"/>
              </a:rPr>
              <a:t>（</a:t>
            </a:r>
            <a:r>
              <a:rPr kumimoji="0" lang="en-US" altLang="zh-CN" sz="2000" b="0" i="0" u="none" strike="noStrike" kern="1200" cap="none" spc="0" normalizeH="0" baseline="0" noProof="0" dirty="0" smtClean="0">
                <a:ln>
                  <a:noFill/>
                </a:ln>
                <a:solidFill>
                  <a:srgbClr val="FF0000"/>
                </a:solidFill>
                <a:effectLst/>
                <a:uLnTx/>
                <a:uFillTx/>
                <a:latin typeface="黑体" panose="02010609060101010101" pitchFamily="49" charset="-122"/>
                <a:ea typeface="+mn-ea"/>
                <a:cs typeface="+mn-cs"/>
              </a:rPr>
              <a:t>6</a:t>
            </a:r>
            <a:r>
              <a:rPr kumimoji="0" lang="zh-CN" altLang="en-US" sz="2000" b="0" i="0" u="none" strike="noStrike" kern="1200" cap="none" spc="0" normalizeH="0" baseline="0" noProof="0" dirty="0" smtClean="0">
                <a:ln>
                  <a:noFill/>
                </a:ln>
                <a:solidFill>
                  <a:srgbClr val="FF0000"/>
                </a:solidFill>
                <a:effectLst/>
                <a:uLnTx/>
                <a:uFillTx/>
                <a:latin typeface="黑体" panose="02010609060101010101" pitchFamily="49" charset="-122"/>
                <a:ea typeface="+mn-ea"/>
                <a:cs typeface="+mn-cs"/>
              </a:rPr>
              <a:t>）</a:t>
            </a:r>
            <a:r>
              <a:rPr kumimoji="0" lang="zh-CN" altLang="zh-CN" sz="2000" b="0" i="0" u="none" strike="noStrike" kern="1200" cap="none" spc="0" normalizeH="0" baseline="0" noProof="0" dirty="0" smtClean="0">
                <a:ln>
                  <a:noFill/>
                </a:ln>
                <a:solidFill>
                  <a:schemeClr val="tx1"/>
                </a:solidFill>
                <a:effectLst/>
                <a:uLnTx/>
                <a:uFillTx/>
                <a:latin typeface="黑体" panose="02010609060101010101" pitchFamily="49" charset="-122"/>
                <a:ea typeface="+mn-ea"/>
                <a:cs typeface="+mn-cs"/>
              </a:rPr>
              <a:t>组织从业人员</a:t>
            </a:r>
            <a:r>
              <a:rPr kumimoji="0" lang="en-US" altLang="zh-CN" sz="2000" b="0" i="0" u="none" strike="noStrike" kern="1200" cap="none" spc="0" normalizeH="0" baseline="0" noProof="0" dirty="0" err="1" smtClean="0">
                <a:ln>
                  <a:noFill/>
                </a:ln>
                <a:solidFill>
                  <a:schemeClr val="tx1"/>
                </a:solidFill>
                <a:effectLst/>
                <a:uLnTx/>
                <a:uFillTx/>
                <a:latin typeface="黑体" panose="02010609060101010101" pitchFamily="49" charset="-122"/>
                <a:ea typeface="+mn-ea"/>
                <a:cs typeface="+mn-cs"/>
                <a:hlinkClick r:id="rId6"/>
              </a:rPr>
              <a:t>安全培训</a:t>
            </a:r>
            <a:r>
              <a:rPr kumimoji="0" lang="zh-CN" altLang="zh-CN" sz="2000" b="0" i="0" u="none" strike="noStrike" kern="1200" cap="none" spc="0" normalizeH="0" baseline="0" noProof="0" dirty="0" smtClean="0">
                <a:ln>
                  <a:noFill/>
                </a:ln>
                <a:solidFill>
                  <a:schemeClr val="tx1"/>
                </a:solidFill>
                <a:effectLst/>
                <a:uLnTx/>
                <a:uFillTx/>
                <a:latin typeface="黑体" panose="02010609060101010101" pitchFamily="49" charset="-122"/>
                <a:ea typeface="+mn-ea"/>
                <a:cs typeface="+mn-cs"/>
              </a:rPr>
              <a:t>，主要负责人安全职责、安全管理人员的安全和从业人员的</a:t>
            </a:r>
            <a:r>
              <a:rPr kumimoji="0" lang="zh-CN" altLang="en-US" sz="2000" b="0" i="0" u="none" strike="noStrike" kern="1200" cap="none" spc="0" normalizeH="0" baseline="0" noProof="0" dirty="0" smtClean="0">
                <a:ln>
                  <a:noFill/>
                </a:ln>
                <a:solidFill>
                  <a:schemeClr val="tx1"/>
                </a:solidFill>
                <a:effectLst/>
                <a:uLnTx/>
                <a:uFillTx/>
                <a:latin typeface="黑体" panose="02010609060101010101" pitchFamily="49" charset="-122"/>
                <a:ea typeface="+mn-ea"/>
                <a:cs typeface="+mn-cs"/>
              </a:rPr>
              <a:t>安全培训；</a:t>
            </a:r>
            <a:endParaRPr kumimoji="0" lang="en-US" altLang="zh-CN" sz="2000" b="0" i="0" u="none" strike="noStrike" kern="1200" cap="none" spc="0" normalizeH="0" baseline="0" noProof="0" dirty="0" smtClean="0">
              <a:ln>
                <a:noFill/>
              </a:ln>
              <a:solidFill>
                <a:schemeClr val="tx1"/>
              </a:solidFill>
              <a:effectLst/>
              <a:uLnTx/>
              <a:uFillTx/>
              <a:latin typeface="黑体" panose="02010609060101010101" pitchFamily="49" charset="-122"/>
              <a:ea typeface="+mn-ea"/>
              <a:cs typeface="+mn-cs"/>
            </a:endParaRPr>
          </a:p>
        </p:txBody>
      </p:sp>
      <p:pic>
        <p:nvPicPr>
          <p:cNvPr id="7" name="图片 7" descr="http://www.23book.com/upload/2017/03/31/1495f28f-66fa-4035-906a-5f964b281683.jpg"/>
          <p:cNvPicPr>
            <a:picLocks noChangeAspect="1" noChangeArrowheads="1"/>
          </p:cNvPicPr>
          <p:nvPr/>
        </p:nvPicPr>
        <p:blipFill>
          <a:blip r:embed="rId7" cstate="print"/>
          <a:srcRect/>
          <a:stretch>
            <a:fillRect/>
          </a:stretch>
        </p:blipFill>
        <p:spPr bwMode="auto">
          <a:xfrm>
            <a:off x="5225415" y="1345565"/>
            <a:ext cx="6343650" cy="5078095"/>
          </a:xfrm>
          <a:prstGeom prst="rect">
            <a:avLst/>
          </a:prstGeom>
          <a:noFill/>
          <a:ln w="9525">
            <a:noFill/>
            <a:miter lim="800000"/>
            <a:headEnd/>
            <a:tailEnd/>
          </a:ln>
        </p:spPr>
      </p:pic>
      <p:sp>
        <p:nvSpPr>
          <p:cNvPr id="3" name="Rectangle 4"/>
          <p:cNvSpPr>
            <a:spLocks noGrp="1" noChangeArrowheads="1"/>
          </p:cNvSpPr>
          <p:nvPr>
            <p:ph type="title"/>
          </p:nvPr>
        </p:nvSpPr>
        <p:spPr>
          <a:xfrm>
            <a:off x="1009015" y="589915"/>
            <a:ext cx="8853805" cy="610235"/>
          </a:xfrm>
          <a:solidFill>
            <a:schemeClr val="accent2">
              <a:lumMod val="20000"/>
              <a:lumOff val="80000"/>
            </a:schemeClr>
          </a:solidFill>
        </p:spPr>
        <p:txBody>
          <a:bodyPr lIns="85587" tIns="42794" rIns="85587" bIns="42794"/>
          <a:p>
            <a:pPr eaLnBrk="1" hangingPunct="1"/>
            <a:r>
              <a:rPr lang="zh-CN" altLang="en-US" sz="4320" b="1" dirty="0" smtClean="0">
                <a:solidFill>
                  <a:srgbClr val="FF0000"/>
                </a:solidFill>
              </a:rPr>
              <a:t>当好第一责任人的工作措施</a:t>
            </a:r>
            <a:endParaRPr lang="zh-CN" altLang="en-US" sz="4320" b="1" dirty="0" smtClean="0">
              <a:solidFill>
                <a:srgbClr val="FF0000"/>
              </a:solidFill>
              <a:latin typeface="黑体" panose="02010609060101010101" pitchFamily="49" charset="-122"/>
              <a:ea typeface="黑体" panose="02010609060101010101" pitchFamily="49" charset="-122"/>
            </a:endParaRPr>
          </a:p>
        </p:txBody>
      </p:sp>
    </p:spTree>
  </p:cSld>
  <p:clrMapOvr>
    <a:masterClrMapping/>
  </p:clrMapOvr>
  <p:transition>
    <p:cover dir="u"/>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http://pic2.ooopic.com/12/47/41/84bOOOPIC86_1024.jpg"/>
          <p:cNvPicPr>
            <a:picLocks noChangeAspect="1" noChangeArrowheads="1"/>
          </p:cNvPicPr>
          <p:nvPr/>
        </p:nvPicPr>
        <p:blipFill>
          <a:blip r:embed="rId1" cstate="print"/>
          <a:srcRect/>
          <a:stretch>
            <a:fillRect/>
          </a:stretch>
        </p:blipFill>
        <p:spPr bwMode="auto">
          <a:xfrm>
            <a:off x="4121785" y="1492885"/>
            <a:ext cx="7272655" cy="5046345"/>
          </a:xfrm>
          <a:prstGeom prst="rect">
            <a:avLst/>
          </a:prstGeom>
          <a:noFill/>
          <a:ln w="9525">
            <a:noFill/>
            <a:miter lim="800000"/>
            <a:headEnd/>
            <a:tailEnd/>
          </a:ln>
        </p:spPr>
      </p:pic>
      <p:sp>
        <p:nvSpPr>
          <p:cNvPr id="6" name="Rectangle 5"/>
          <p:cNvSpPr txBox="1">
            <a:spLocks noChangeArrowheads="1"/>
          </p:cNvSpPr>
          <p:nvPr/>
        </p:nvSpPr>
        <p:spPr>
          <a:xfrm>
            <a:off x="582295" y="1348105"/>
            <a:ext cx="2601595" cy="4013200"/>
          </a:xfrm>
          <a:prstGeom prst="rect">
            <a:avLst/>
          </a:prstGeom>
          <a:noFill/>
          <a:ln w="9525">
            <a:noFill/>
          </a:ln>
        </p:spPr>
        <p:txBody>
          <a:bodyPr lIns="85587" tIns="42794" rIns="85587" bIns="42794"/>
          <a:lstStyle/>
          <a:p>
            <a:pPr marL="342900" marR="0" lvl="0" indent="-342900" algn="l" defTabSz="914400" rtl="0" eaLnBrk="1" fontAlgn="base" latinLnBrk="0" hangingPunct="1">
              <a:lnSpc>
                <a:spcPct val="100000"/>
              </a:lnSpc>
              <a:spcBef>
                <a:spcPct val="20000"/>
              </a:spcBef>
              <a:spcAft>
                <a:spcPct val="0"/>
              </a:spcAft>
              <a:buClrTx/>
              <a:buSzTx/>
              <a:buFont typeface="Wingdings 2" panose="05020102010507070707"/>
              <a:buNone/>
              <a:defRPr/>
            </a:pPr>
            <a:r>
              <a:rPr kumimoji="0" lang="en-US" altLang="zh-CN" sz="192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altLang="zh-CN" sz="192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0" fontAlgn="base" latinLnBrk="0" hangingPunct="0">
              <a:lnSpc>
                <a:spcPct val="150000"/>
              </a:lnSpc>
              <a:spcBef>
                <a:spcPct val="20000"/>
              </a:spcBef>
              <a:spcAft>
                <a:spcPct val="0"/>
              </a:spcAft>
              <a:buClrTx/>
              <a:buSzTx/>
              <a:buFont typeface="Wingdings 2" panose="05020102010507070707"/>
              <a:buNone/>
              <a:defRPr/>
            </a:pPr>
            <a:r>
              <a:rPr kumimoji="0" lang="zh-CN" altLang="en-US" sz="3200" b="0" i="0" u="none" strike="noStrike" kern="1200" cap="none" spc="0" normalizeH="0" baseline="0" noProof="0" dirty="0" smtClean="0">
                <a:ln>
                  <a:noFill/>
                </a:ln>
                <a:solidFill>
                  <a:srgbClr val="FF0000"/>
                </a:solidFill>
                <a:effectLst/>
                <a:uLnTx/>
                <a:uFillTx/>
                <a:latin typeface="黑体" panose="02010609060101010101" pitchFamily="49" charset="-122"/>
                <a:ea typeface="+mn-ea"/>
                <a:cs typeface="+mn-cs"/>
              </a:rPr>
              <a:t>（</a:t>
            </a:r>
            <a:r>
              <a:rPr kumimoji="0" lang="en-US" altLang="zh-CN" sz="3200" b="0" i="0" u="none" strike="noStrike" kern="1200" cap="none" spc="0" normalizeH="0" baseline="0" noProof="0" dirty="0" smtClean="0">
                <a:ln>
                  <a:noFill/>
                </a:ln>
                <a:solidFill>
                  <a:srgbClr val="FF0000"/>
                </a:solidFill>
                <a:effectLst/>
                <a:uLnTx/>
                <a:uFillTx/>
                <a:latin typeface="黑体" panose="02010609060101010101" pitchFamily="49" charset="-122"/>
                <a:ea typeface="+mn-ea"/>
                <a:cs typeface="+mn-cs"/>
              </a:rPr>
              <a:t>7</a:t>
            </a:r>
            <a:r>
              <a:rPr kumimoji="0" lang="zh-CN" altLang="en-US" sz="3200" b="0" i="0" u="none" strike="noStrike" kern="1200" cap="none" spc="0" normalizeH="0" baseline="0" noProof="0" dirty="0" smtClean="0">
                <a:ln>
                  <a:noFill/>
                </a:ln>
                <a:solidFill>
                  <a:srgbClr val="FF0000"/>
                </a:solidFill>
                <a:effectLst/>
                <a:uLnTx/>
                <a:uFillTx/>
                <a:latin typeface="黑体" panose="02010609060101010101" pitchFamily="49" charset="-122"/>
                <a:ea typeface="+mn-ea"/>
                <a:cs typeface="+mn-cs"/>
              </a:rPr>
              <a:t>）</a:t>
            </a:r>
            <a:r>
              <a:rPr kumimoji="0" lang="zh-CN" altLang="zh-CN" sz="3200" b="1" i="0" u="none" strike="noStrike" kern="1200" cap="none" spc="0" normalizeH="0" baseline="0" noProof="0" dirty="0" smtClean="0">
                <a:ln>
                  <a:noFill/>
                </a:ln>
                <a:solidFill>
                  <a:schemeClr val="tx1"/>
                </a:solidFill>
                <a:effectLst/>
                <a:uLnTx/>
                <a:uFillTx/>
                <a:latin typeface="黑体" panose="02010609060101010101" pitchFamily="49" charset="-122"/>
                <a:ea typeface="+mn-ea"/>
                <a:cs typeface="+mn-cs"/>
              </a:rPr>
              <a:t>组织</a:t>
            </a:r>
            <a:r>
              <a:rPr kumimoji="0" lang="en-US" altLang="zh-CN" sz="3200" b="1" i="0" u="sng" strike="noStrike" kern="1200" cap="none" spc="0" normalizeH="0" baseline="0" noProof="0" dirty="0" err="1" smtClean="0">
                <a:ln>
                  <a:noFill/>
                </a:ln>
                <a:solidFill>
                  <a:schemeClr val="tx1"/>
                </a:solidFill>
                <a:effectLst/>
                <a:uLnTx/>
                <a:uFillTx/>
                <a:latin typeface="黑体" panose="02010609060101010101" pitchFamily="49" charset="-122"/>
                <a:ea typeface="+mn-ea"/>
                <a:cs typeface="+mn-cs"/>
                <a:hlinkClick r:id="rId2"/>
              </a:rPr>
              <a:t>安全检查</a:t>
            </a:r>
            <a:r>
              <a:rPr kumimoji="0" lang="zh-CN" altLang="zh-CN" sz="3200" b="1" i="0" u="none" strike="noStrike" kern="1200" cap="none" spc="0" normalizeH="0" baseline="0" noProof="0" dirty="0" smtClean="0">
                <a:ln>
                  <a:noFill/>
                </a:ln>
                <a:solidFill>
                  <a:schemeClr val="tx1"/>
                </a:solidFill>
                <a:effectLst/>
                <a:uLnTx/>
                <a:uFillTx/>
                <a:latin typeface="黑体" panose="02010609060101010101" pitchFamily="49" charset="-122"/>
                <a:ea typeface="+mn-ea"/>
                <a:cs typeface="+mn-cs"/>
              </a:rPr>
              <a:t>，落实隐患整改</a:t>
            </a:r>
            <a:endParaRPr kumimoji="0" lang="en-US" altLang="zh-CN" sz="3200" b="1" i="0" u="none" strike="noStrike" kern="1200" cap="none" spc="0" normalizeH="0" baseline="0" noProof="0" dirty="0" smtClean="0">
              <a:ln>
                <a:noFill/>
              </a:ln>
              <a:solidFill>
                <a:schemeClr val="tx1"/>
              </a:solidFill>
              <a:effectLst/>
              <a:uLnTx/>
              <a:uFillTx/>
              <a:latin typeface="黑体" panose="02010609060101010101" pitchFamily="49" charset="-122"/>
              <a:ea typeface="+mn-ea"/>
              <a:cs typeface="+mn-cs"/>
            </a:endParaRPr>
          </a:p>
        </p:txBody>
      </p:sp>
      <p:sp>
        <p:nvSpPr>
          <p:cNvPr id="3" name="Rectangle 4"/>
          <p:cNvSpPr>
            <a:spLocks noGrp="1" noChangeArrowheads="1"/>
          </p:cNvSpPr>
          <p:nvPr>
            <p:ph type="title"/>
          </p:nvPr>
        </p:nvSpPr>
        <p:spPr>
          <a:xfrm>
            <a:off x="518160" y="692785"/>
            <a:ext cx="8853805" cy="610235"/>
          </a:xfrm>
          <a:solidFill>
            <a:schemeClr val="accent2">
              <a:lumMod val="20000"/>
              <a:lumOff val="80000"/>
            </a:schemeClr>
          </a:solidFill>
        </p:spPr>
        <p:txBody>
          <a:bodyPr lIns="85587" tIns="42794" rIns="85587" bIns="42794"/>
          <a:lstStyle/>
          <a:p>
            <a:pPr eaLnBrk="1" hangingPunct="1"/>
            <a:r>
              <a:rPr lang="zh-CN" altLang="en-US" sz="4320" b="1" dirty="0" smtClean="0">
                <a:solidFill>
                  <a:srgbClr val="FF0000"/>
                </a:solidFill>
              </a:rPr>
              <a:t>当好第一责任人的工作措施</a:t>
            </a:r>
            <a:endParaRPr lang="zh-CN" altLang="en-US" sz="4320" b="1" dirty="0" smtClean="0">
              <a:solidFill>
                <a:srgbClr val="FF0000"/>
              </a:solidFill>
              <a:latin typeface="黑体" panose="02010609060101010101" pitchFamily="49" charset="-122"/>
              <a:ea typeface="黑体" panose="02010609060101010101" pitchFamily="49" charset="-122"/>
            </a:endParaRPr>
          </a:p>
        </p:txBody>
      </p:sp>
    </p:spTree>
  </p:cSld>
  <p:clrMapOvr>
    <a:masterClrMapping/>
  </p:clrMapOvr>
  <p:transition>
    <p:cover dir="u"/>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459" name="TextBox 10"/>
          <p:cNvSpPr txBox="1">
            <a:spLocks noChangeArrowheads="1"/>
          </p:cNvSpPr>
          <p:nvPr/>
        </p:nvSpPr>
        <p:spPr bwMode="auto">
          <a:xfrm>
            <a:off x="609600" y="1200151"/>
            <a:ext cx="11751946" cy="1881505"/>
          </a:xfrm>
          <a:prstGeom prst="rect">
            <a:avLst/>
          </a:prstGeom>
          <a:solidFill>
            <a:schemeClr val="bg1">
              <a:alpha val="70000"/>
            </a:schemeClr>
          </a:solidFill>
          <a:ln w="9525">
            <a:noFill/>
            <a:miter lim="800000"/>
          </a:ln>
        </p:spPr>
        <p:txBody>
          <a:bodyPr lIns="109723" tIns="54861" rIns="109723" bIns="54861">
            <a:spAutoFit/>
          </a:bodyPr>
          <a:lstStyle/>
          <a:p>
            <a:pPr>
              <a:defRPr/>
            </a:pPr>
            <a:r>
              <a:rPr lang="zh-CN" altLang="en-US" sz="2880" b="1" dirty="0">
                <a:solidFill>
                  <a:srgbClr val="3E4D1F"/>
                </a:solidFill>
                <a:latin typeface="Arial" panose="020B0604020202020204" pitchFamily="34" charset="0"/>
                <a:sym typeface="Wingdings" panose="05000000000000000000" pitchFamily="2" charset="2"/>
              </a:rPr>
              <a:t>                                    </a:t>
            </a:r>
            <a:endParaRPr lang="zh-CN" altLang="en-US" sz="2880" b="1" dirty="0">
              <a:solidFill>
                <a:srgbClr val="3E4D1F"/>
              </a:solidFill>
              <a:latin typeface="Arial" panose="020B0604020202020204" pitchFamily="34" charset="0"/>
              <a:sym typeface="Wingdings" panose="05000000000000000000" pitchFamily="2" charset="2"/>
            </a:endParaRPr>
          </a:p>
          <a:p>
            <a:pPr>
              <a:defRPr/>
            </a:pPr>
            <a:endParaRPr lang="zh-CN" altLang="en-US" sz="2880" b="1" dirty="0">
              <a:solidFill>
                <a:srgbClr val="3E4D1F"/>
              </a:solidFill>
              <a:latin typeface="Arial" panose="020B0604020202020204" pitchFamily="34" charset="0"/>
              <a:sym typeface="Wingdings" panose="05000000000000000000" pitchFamily="2" charset="2"/>
            </a:endParaRPr>
          </a:p>
          <a:p>
            <a:pPr algn="l">
              <a:defRPr/>
            </a:pPr>
            <a:endParaRPr lang="zh-CN" altLang="en-US" sz="2880" b="1" dirty="0">
              <a:solidFill>
                <a:srgbClr val="3E4D1F"/>
              </a:solidFill>
              <a:effectLst>
                <a:outerShdw blurRad="38100" dist="38100" dir="2700000" algn="tl">
                  <a:srgbClr val="C0C0C0"/>
                </a:outerShdw>
              </a:effectLst>
              <a:latin typeface="微软雅黑" panose="020B0503020204020204" pitchFamily="34" charset="-122"/>
              <a:ea typeface="黑体" panose="02010609060101010101" pitchFamily="49" charset="-122"/>
              <a:sym typeface="Wingdings" panose="05000000000000000000" pitchFamily="2" charset="2"/>
            </a:endParaRPr>
          </a:p>
          <a:p>
            <a:pPr>
              <a:defRPr/>
            </a:pPr>
            <a:endParaRPr lang="zh-CN" altLang="en-US" sz="2880" b="1" dirty="0">
              <a:solidFill>
                <a:srgbClr val="3E4D1F"/>
              </a:solidFill>
              <a:effectLst>
                <a:outerShdw blurRad="38100" dist="38100" dir="2700000" algn="tl">
                  <a:srgbClr val="C0C0C0"/>
                </a:outerShdw>
              </a:effectLst>
              <a:latin typeface="微软雅黑" panose="020B0503020204020204" pitchFamily="34" charset="-122"/>
              <a:ea typeface="黑体" panose="02010609060101010101" pitchFamily="49" charset="-122"/>
              <a:sym typeface="Wingdings" panose="05000000000000000000" pitchFamily="2" charset="2"/>
            </a:endParaRPr>
          </a:p>
        </p:txBody>
      </p:sp>
      <p:pic>
        <p:nvPicPr>
          <p:cNvPr id="5" name="图片 10" descr="http://pic117.nipic.com/file/20161209/4448988_204838658036_2.jpg"/>
          <p:cNvPicPr>
            <a:picLocks noChangeAspect="1" noChangeArrowheads="1"/>
          </p:cNvPicPr>
          <p:nvPr/>
        </p:nvPicPr>
        <p:blipFill>
          <a:blip r:embed="rId1" cstate="print"/>
          <a:srcRect/>
          <a:stretch>
            <a:fillRect/>
          </a:stretch>
        </p:blipFill>
        <p:spPr bwMode="auto">
          <a:xfrm>
            <a:off x="3888105" y="1615440"/>
            <a:ext cx="7031990" cy="4646930"/>
          </a:xfrm>
          <a:prstGeom prst="rect">
            <a:avLst/>
          </a:prstGeom>
          <a:noFill/>
          <a:ln w="9525">
            <a:solidFill>
              <a:schemeClr val="accent6">
                <a:lumMod val="20000"/>
                <a:lumOff val="80000"/>
              </a:schemeClr>
            </a:solidFill>
            <a:miter lim="800000"/>
            <a:headEnd/>
            <a:tailEnd/>
          </a:ln>
        </p:spPr>
      </p:pic>
      <p:sp>
        <p:nvSpPr>
          <p:cNvPr id="6" name="Rectangle 5"/>
          <p:cNvSpPr txBox="1">
            <a:spLocks noChangeArrowheads="1"/>
          </p:cNvSpPr>
          <p:nvPr/>
        </p:nvSpPr>
        <p:spPr>
          <a:xfrm>
            <a:off x="609600" y="1337945"/>
            <a:ext cx="2724785" cy="4924425"/>
          </a:xfrm>
          <a:prstGeom prst="rect">
            <a:avLst/>
          </a:prstGeom>
          <a:noFill/>
          <a:ln w="9525">
            <a:noFill/>
          </a:ln>
        </p:spPr>
        <p:txBody>
          <a:bodyPr lIns="85587" tIns="42794" rIns="85587" bIns="42794"/>
          <a:lstStyle/>
          <a:p>
            <a:pPr marL="342900" marR="0" lvl="0" indent="-342900" algn="l" defTabSz="914400" rtl="0" eaLnBrk="1" fontAlgn="base" latinLnBrk="0" hangingPunct="1">
              <a:lnSpc>
                <a:spcPct val="100000"/>
              </a:lnSpc>
              <a:spcBef>
                <a:spcPct val="20000"/>
              </a:spcBef>
              <a:spcAft>
                <a:spcPct val="0"/>
              </a:spcAft>
              <a:buClrTx/>
              <a:buSzTx/>
              <a:buFont typeface="Wingdings 2" panose="05020102010507070707"/>
              <a:buNone/>
              <a:defRPr/>
            </a:pPr>
            <a:r>
              <a:rPr kumimoji="0" lang="en-US" altLang="zh-CN" sz="192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altLang="zh-CN" sz="192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0" fontAlgn="base" latinLnBrk="0" hangingPunct="0">
              <a:lnSpc>
                <a:spcPct val="150000"/>
              </a:lnSpc>
              <a:spcBef>
                <a:spcPct val="20000"/>
              </a:spcBef>
              <a:spcAft>
                <a:spcPct val="0"/>
              </a:spcAft>
              <a:buClrTx/>
              <a:buSzTx/>
              <a:buFont typeface="Wingdings 2" panose="05020102010507070707"/>
              <a:buNone/>
              <a:defRPr/>
            </a:pPr>
            <a:r>
              <a:rPr kumimoji="0" lang="zh-CN" altLang="en-US" sz="3360" b="1" i="0" u="none" strike="noStrike" kern="1200" cap="none" spc="0" normalizeH="0" baseline="0" noProof="0" dirty="0" smtClean="0">
                <a:ln>
                  <a:noFill/>
                </a:ln>
                <a:solidFill>
                  <a:srgbClr val="FF0000"/>
                </a:solidFill>
                <a:effectLst/>
                <a:uLnTx/>
                <a:uFillTx/>
                <a:latin typeface="黑体" panose="02010609060101010101" pitchFamily="49" charset="-122"/>
                <a:ea typeface="+mn-ea"/>
                <a:cs typeface="+mn-cs"/>
              </a:rPr>
              <a:t>（</a:t>
            </a:r>
            <a:r>
              <a:rPr kumimoji="0" lang="en-US" altLang="zh-CN" sz="3360" b="1" i="0" u="none" strike="noStrike" kern="1200" cap="none" spc="0" normalizeH="0" baseline="0" noProof="0" dirty="0" smtClean="0">
                <a:ln>
                  <a:noFill/>
                </a:ln>
                <a:solidFill>
                  <a:srgbClr val="FF0000"/>
                </a:solidFill>
                <a:effectLst/>
                <a:uLnTx/>
                <a:uFillTx/>
                <a:latin typeface="黑体" panose="02010609060101010101" pitchFamily="49" charset="-122"/>
                <a:ea typeface="+mn-ea"/>
                <a:cs typeface="+mn-cs"/>
              </a:rPr>
              <a:t>8</a:t>
            </a:r>
            <a:r>
              <a:rPr kumimoji="0" lang="zh-CN" altLang="en-US" sz="3360" b="1" i="0" u="none" strike="noStrike" kern="1200" cap="none" spc="0" normalizeH="0" baseline="0" noProof="0" dirty="0" smtClean="0">
                <a:ln>
                  <a:noFill/>
                </a:ln>
                <a:solidFill>
                  <a:srgbClr val="FF0000"/>
                </a:solidFill>
                <a:effectLst/>
                <a:uLnTx/>
                <a:uFillTx/>
                <a:latin typeface="黑体" panose="02010609060101010101" pitchFamily="49" charset="-122"/>
                <a:ea typeface="+mn-ea"/>
                <a:cs typeface="+mn-cs"/>
              </a:rPr>
              <a:t>）</a:t>
            </a:r>
            <a:r>
              <a:rPr kumimoji="0" lang="zh-CN" altLang="zh-CN" sz="3360" b="1" i="0" u="none" strike="noStrike" kern="1200" cap="none" spc="0" normalizeH="0" baseline="0" noProof="0" dirty="0" smtClean="0">
                <a:ln>
                  <a:noFill/>
                </a:ln>
                <a:solidFill>
                  <a:schemeClr val="tx1"/>
                </a:solidFill>
                <a:effectLst/>
                <a:uLnTx/>
                <a:uFillTx/>
                <a:latin typeface="黑体" panose="02010609060101010101" pitchFamily="49" charset="-122"/>
                <a:ea typeface="+mn-ea"/>
                <a:cs typeface="+mn-cs"/>
              </a:rPr>
              <a:t>制定应急预案，并组织培训和演练；</a:t>
            </a:r>
            <a:endParaRPr kumimoji="0" lang="en-US" altLang="zh-CN" sz="3360" b="1" i="0" u="none" strike="noStrike" kern="1200" cap="none" spc="0" normalizeH="0" baseline="0" noProof="0" dirty="0" smtClean="0">
              <a:ln>
                <a:noFill/>
              </a:ln>
              <a:solidFill>
                <a:schemeClr val="tx1"/>
              </a:solidFill>
              <a:effectLst/>
              <a:uLnTx/>
              <a:uFillTx/>
              <a:latin typeface="黑体" panose="02010609060101010101" pitchFamily="49" charset="-122"/>
              <a:ea typeface="+mn-ea"/>
              <a:cs typeface="+mn-cs"/>
            </a:endParaRPr>
          </a:p>
        </p:txBody>
      </p:sp>
      <p:sp>
        <p:nvSpPr>
          <p:cNvPr id="3" name="Rectangle 4"/>
          <p:cNvSpPr>
            <a:spLocks noGrp="1" noChangeArrowheads="1"/>
          </p:cNvSpPr>
          <p:nvPr>
            <p:ph type="title"/>
          </p:nvPr>
        </p:nvSpPr>
        <p:spPr>
          <a:xfrm>
            <a:off x="953770" y="727710"/>
            <a:ext cx="9529445" cy="610235"/>
          </a:xfrm>
          <a:solidFill>
            <a:schemeClr val="accent2">
              <a:lumMod val="20000"/>
              <a:lumOff val="80000"/>
            </a:schemeClr>
          </a:solidFill>
        </p:spPr>
        <p:txBody>
          <a:bodyPr lIns="85587" tIns="42794" rIns="85587" bIns="42794"/>
          <a:lstStyle/>
          <a:p>
            <a:pPr algn="ctr" eaLnBrk="1" hangingPunct="1"/>
            <a:r>
              <a:rPr lang="zh-CN" altLang="en-US" sz="4320" b="1" dirty="0" smtClean="0">
                <a:solidFill>
                  <a:srgbClr val="FF0000"/>
                </a:solidFill>
              </a:rPr>
              <a:t>当好第一责任人的工作措施</a:t>
            </a:r>
            <a:endParaRPr lang="zh-CN" altLang="en-US" sz="4320" b="1" dirty="0" smtClean="0">
              <a:solidFill>
                <a:srgbClr val="FF0000"/>
              </a:solidFill>
              <a:latin typeface="黑体" panose="02010609060101010101" pitchFamily="49" charset="-122"/>
              <a:ea typeface="黑体" panose="02010609060101010101" pitchFamily="49" charset="-122"/>
            </a:endParaRPr>
          </a:p>
        </p:txBody>
      </p:sp>
    </p:spTree>
  </p:cSld>
  <p:clrMapOvr>
    <a:masterClrMapping/>
  </p:clrMapOvr>
  <p:transition>
    <p:pull/>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81" name="Rectangle 5"/>
          <p:cNvSpPr>
            <a:spLocks noGrp="1" noChangeArrowheads="1"/>
          </p:cNvSpPr>
          <p:nvPr>
            <p:ph type="body" sz="half" idx="1"/>
          </p:nvPr>
        </p:nvSpPr>
        <p:spPr>
          <a:xfrm>
            <a:off x="516853" y="1211565"/>
            <a:ext cx="2143140" cy="5743591"/>
          </a:xfrm>
        </p:spPr>
        <p:txBody>
          <a:bodyPr lIns="85587" tIns="42794" rIns="85587" bIns="42794"/>
          <a:lstStyle/>
          <a:p>
            <a:pPr eaLnBrk="1" hangingPunct="1">
              <a:buNone/>
              <a:defRPr/>
            </a:pPr>
            <a:r>
              <a:rPr lang="zh-CN" altLang="en-US" sz="3360" b="1" dirty="0" smtClean="0">
                <a:solidFill>
                  <a:srgbClr val="FF0000"/>
                </a:solidFill>
                <a:latin typeface="黑体" panose="02010609060101010101" pitchFamily="49" charset="-122"/>
              </a:rPr>
              <a:t>（</a:t>
            </a:r>
            <a:r>
              <a:rPr lang="en-US" altLang="zh-CN" sz="3360" b="1" dirty="0" smtClean="0">
                <a:solidFill>
                  <a:srgbClr val="FF0000"/>
                </a:solidFill>
                <a:latin typeface="黑体" panose="02010609060101010101" pitchFamily="49" charset="-122"/>
              </a:rPr>
              <a:t>8</a:t>
            </a:r>
            <a:r>
              <a:rPr lang="zh-CN" altLang="en-US" sz="3360" b="1" dirty="0" smtClean="0">
                <a:solidFill>
                  <a:srgbClr val="FF0000"/>
                </a:solidFill>
                <a:latin typeface="黑体" panose="02010609060101010101" pitchFamily="49" charset="-122"/>
              </a:rPr>
              <a:t>）</a:t>
            </a:r>
            <a:r>
              <a:rPr lang="zh-CN" altLang="en-US" sz="3360" b="1" dirty="0" smtClean="0">
                <a:latin typeface="黑体" panose="02010609060101010101" pitchFamily="49" charset="-122"/>
              </a:rPr>
              <a:t> </a:t>
            </a:r>
            <a:r>
              <a:rPr lang="zh-CN" altLang="zh-CN" sz="3360" b="1" dirty="0" smtClean="0">
                <a:latin typeface="黑体" panose="02010609060101010101" pitchFamily="49" charset="-122"/>
              </a:rPr>
              <a:t>制定应急预案，并组织培训和演练；</a:t>
            </a:r>
            <a:endParaRPr lang="en-US" altLang="zh-CN" sz="3360" b="1" dirty="0" smtClean="0">
              <a:latin typeface="黑体" panose="02010609060101010101" pitchFamily="49" charset="-122"/>
            </a:endParaRPr>
          </a:p>
          <a:p>
            <a:pPr eaLnBrk="1" hangingPunct="1">
              <a:buFont typeface="Wingdings 2" panose="05020102010507070707"/>
              <a:buNone/>
              <a:defRPr/>
            </a:pPr>
            <a:endParaRPr lang="en-US" altLang="zh-CN" sz="1920" dirty="0" smtClean="0">
              <a:latin typeface="+mn-ea"/>
            </a:endParaRPr>
          </a:p>
        </p:txBody>
      </p:sp>
      <p:pic>
        <p:nvPicPr>
          <p:cNvPr id="8" name="Picture 4" descr="http://www.sc518.com/data/attachment/forum/201306/27/180137q70o07zczcrn0eso.png"/>
          <p:cNvPicPr>
            <a:picLocks noChangeAspect="1" noChangeArrowheads="1"/>
          </p:cNvPicPr>
          <p:nvPr/>
        </p:nvPicPr>
        <p:blipFill>
          <a:blip r:embed="rId1" cstate="print"/>
          <a:srcRect/>
          <a:stretch>
            <a:fillRect/>
          </a:stretch>
        </p:blipFill>
        <p:spPr bwMode="auto">
          <a:xfrm>
            <a:off x="3197860" y="1212215"/>
            <a:ext cx="7704455" cy="4863465"/>
          </a:xfrm>
          <a:prstGeom prst="rect">
            <a:avLst/>
          </a:prstGeom>
          <a:noFill/>
          <a:ln w="9525">
            <a:noFill/>
            <a:miter lim="800000"/>
            <a:headEnd/>
            <a:tailEnd/>
          </a:ln>
        </p:spPr>
      </p:pic>
    </p:spTree>
  </p:cSld>
  <p:clrMapOvr>
    <a:masterClrMapping/>
  </p:clrMapOvr>
  <p:transition>
    <p:newsflash/>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5" descr="http://www.sxsqxj.gov.cn/up_load/2013-05/13052016261890.jpg"/>
          <p:cNvPicPr>
            <a:picLocks noChangeAspect="1" noChangeArrowheads="1"/>
          </p:cNvPicPr>
          <p:nvPr/>
        </p:nvPicPr>
        <p:blipFill>
          <a:blip r:embed="rId1" cstate="print"/>
          <a:srcRect/>
          <a:stretch>
            <a:fillRect/>
          </a:stretch>
        </p:blipFill>
        <p:spPr bwMode="auto">
          <a:xfrm>
            <a:off x="4201160" y="1416685"/>
            <a:ext cx="7293610" cy="4672330"/>
          </a:xfrm>
          <a:prstGeom prst="rect">
            <a:avLst/>
          </a:prstGeom>
          <a:noFill/>
          <a:ln w="9525">
            <a:noFill/>
            <a:miter lim="800000"/>
            <a:headEnd/>
            <a:tailEnd/>
          </a:ln>
        </p:spPr>
      </p:pic>
      <p:sp>
        <p:nvSpPr>
          <p:cNvPr id="5" name="Rectangle 5"/>
          <p:cNvSpPr>
            <a:spLocks noGrp="1" noChangeArrowheads="1"/>
          </p:cNvSpPr>
          <p:nvPr>
            <p:ph type="body" sz="half" idx="1"/>
          </p:nvPr>
        </p:nvSpPr>
        <p:spPr>
          <a:xfrm>
            <a:off x="638175" y="1016635"/>
            <a:ext cx="3040380" cy="5743575"/>
          </a:xfrm>
        </p:spPr>
        <p:txBody>
          <a:bodyPr lIns="85587" tIns="42794" rIns="85587" bIns="42794"/>
          <a:lstStyle/>
          <a:p>
            <a:pPr eaLnBrk="1" hangingPunct="1">
              <a:buFont typeface="Wingdings 2" panose="05020102010507070707"/>
              <a:buNone/>
            </a:pPr>
            <a:r>
              <a:rPr lang="en-US" altLang="zh-CN" sz="1920" dirty="0" smtClean="0"/>
              <a:t>       </a:t>
            </a:r>
            <a:endParaRPr lang="en-US" altLang="zh-CN" sz="1920" dirty="0" smtClean="0"/>
          </a:p>
          <a:p>
            <a:pPr>
              <a:lnSpc>
                <a:spcPct val="150000"/>
              </a:lnSpc>
              <a:buFont typeface="Wingdings 2" panose="05020102010507070707"/>
              <a:buNone/>
            </a:pPr>
            <a:r>
              <a:rPr lang="en-US" altLang="zh-CN" sz="2400" dirty="0" smtClean="0">
                <a:solidFill>
                  <a:srgbClr val="FF0000"/>
                </a:solidFill>
                <a:latin typeface="黑体" panose="02010609060101010101" pitchFamily="49" charset="-122"/>
              </a:rPr>
              <a:t>（9）</a:t>
            </a:r>
            <a:r>
              <a:rPr lang="zh-CN" altLang="zh-CN" sz="2400" dirty="0" smtClean="0">
                <a:latin typeface="黑体" panose="02010609060101010101" pitchFamily="49" charset="-122"/>
              </a:rPr>
              <a:t>落实企业的安全生产责任制</a:t>
            </a:r>
            <a:r>
              <a:rPr lang="zh-CN" altLang="en-US" sz="2400" dirty="0" smtClean="0">
                <a:latin typeface="黑体" panose="02010609060101010101" pitchFamily="49" charset="-122"/>
              </a:rPr>
              <a:t>，签订安全生产责任书。</a:t>
            </a:r>
            <a:r>
              <a:rPr lang="zh-CN" altLang="zh-CN" sz="2400" dirty="0" smtClean="0">
                <a:latin typeface="黑体" panose="02010609060101010101" pitchFamily="49" charset="-122"/>
              </a:rPr>
              <a:t>企业的生产活动离不开人的要素，人作为责任的实施主体各级人员相互联系，责任层层落实</a:t>
            </a:r>
            <a:r>
              <a:rPr lang="zh-CN" altLang="en-US" sz="2400" dirty="0" smtClean="0">
                <a:latin typeface="黑体" panose="02010609060101010101" pitchFamily="49" charset="-122"/>
              </a:rPr>
              <a:t>。</a:t>
            </a:r>
            <a:endParaRPr lang="zh-CN" altLang="zh-CN" sz="2400" dirty="0" smtClean="0">
              <a:latin typeface="黑体" panose="02010609060101010101" pitchFamily="49" charset="-122"/>
            </a:endParaRPr>
          </a:p>
        </p:txBody>
      </p:sp>
    </p:spTree>
  </p:cSld>
  <p:clrMapOvr>
    <a:masterClrMapping/>
  </p:clrMapOvr>
  <p:transition>
    <p:cover dir="ru"/>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www.mkaq.org/UploadFiles/anquanart_UploadFiles_4636/200809/2008092614330306.jpg"/>
          <p:cNvPicPr>
            <a:picLocks noChangeAspect="1" noChangeArrowheads="1"/>
          </p:cNvPicPr>
          <p:nvPr/>
        </p:nvPicPr>
        <p:blipFill>
          <a:blip r:embed="rId1" cstate="print"/>
          <a:srcRect/>
          <a:stretch>
            <a:fillRect/>
          </a:stretch>
        </p:blipFill>
        <p:spPr bwMode="auto">
          <a:xfrm>
            <a:off x="5236210" y="1674495"/>
            <a:ext cx="5905500" cy="4570095"/>
          </a:xfrm>
          <a:prstGeom prst="rect">
            <a:avLst/>
          </a:prstGeom>
          <a:noFill/>
          <a:ln w="9525">
            <a:noFill/>
            <a:miter lim="800000"/>
            <a:headEnd/>
            <a:tailEnd/>
          </a:ln>
        </p:spPr>
      </p:pic>
      <p:sp>
        <p:nvSpPr>
          <p:cNvPr id="5" name="Rectangle 5"/>
          <p:cNvSpPr>
            <a:spLocks noGrp="1" noChangeArrowheads="1"/>
          </p:cNvSpPr>
          <p:nvPr>
            <p:ph type="body" sz="half" idx="1"/>
          </p:nvPr>
        </p:nvSpPr>
        <p:spPr>
          <a:xfrm>
            <a:off x="570865" y="1422400"/>
            <a:ext cx="4192270" cy="5084445"/>
          </a:xfrm>
        </p:spPr>
        <p:txBody>
          <a:bodyPr lIns="85587" tIns="42794" rIns="85587" bIns="42794">
            <a:normAutofit fontScale="25000" lnSpcReduction="20000"/>
          </a:bodyPr>
          <a:lstStyle/>
          <a:p>
            <a:pPr indent="0" algn="l" fontAlgn="auto">
              <a:lnSpc>
                <a:spcPct val="160000"/>
              </a:lnSpc>
              <a:buFont typeface="Wingdings 2" panose="05020102010507070707"/>
              <a:buNone/>
            </a:pPr>
            <a:r>
              <a:rPr lang="zh-CN" altLang="en-US" sz="9600" dirty="0" smtClean="0">
                <a:solidFill>
                  <a:srgbClr val="FF0000"/>
                </a:solidFill>
                <a:latin typeface="宋体" panose="02010600030101010101" pitchFamily="2" charset="-122"/>
                <a:ea typeface="宋体" panose="02010600030101010101" pitchFamily="2" charset="-122"/>
                <a:cs typeface="宋体" panose="02010600030101010101" pitchFamily="2" charset="-122"/>
              </a:rPr>
              <a:t>（</a:t>
            </a:r>
            <a:r>
              <a:rPr lang="en-US" altLang="zh-CN" sz="9600" dirty="0" smtClean="0">
                <a:solidFill>
                  <a:srgbClr val="FF0000"/>
                </a:solidFill>
                <a:latin typeface="宋体" panose="02010600030101010101" pitchFamily="2" charset="-122"/>
                <a:ea typeface="宋体" panose="02010600030101010101" pitchFamily="2" charset="-122"/>
                <a:cs typeface="宋体" panose="02010600030101010101" pitchFamily="2" charset="-122"/>
              </a:rPr>
              <a:t>10</a:t>
            </a:r>
            <a:r>
              <a:rPr lang="zh-CN" altLang="en-US" sz="9600" dirty="0" smtClean="0">
                <a:solidFill>
                  <a:srgbClr val="FF0000"/>
                </a:solidFill>
                <a:latin typeface="宋体" panose="02010600030101010101" pitchFamily="2" charset="-122"/>
                <a:ea typeface="宋体" panose="02010600030101010101" pitchFamily="2" charset="-122"/>
                <a:cs typeface="宋体" panose="02010600030101010101" pitchFamily="2" charset="-122"/>
              </a:rPr>
              <a:t>）</a:t>
            </a:r>
            <a:r>
              <a:rPr lang="en-US" altLang="zh-CN" sz="9600" dirty="0" smtClean="0">
                <a:latin typeface="宋体" panose="02010600030101010101" pitchFamily="2" charset="-122"/>
                <a:ea typeface="宋体" panose="02010600030101010101" pitchFamily="2" charset="-122"/>
                <a:cs typeface="宋体" panose="02010600030101010101" pitchFamily="2" charset="-122"/>
                <a:hlinkClick r:id="rId2"/>
              </a:rPr>
              <a:t>安全投入</a:t>
            </a:r>
            <a:r>
              <a:rPr lang="zh-CN" altLang="zh-CN" sz="9600" dirty="0" smtClean="0">
                <a:latin typeface="宋体" panose="02010600030101010101" pitchFamily="2" charset="-122"/>
                <a:ea typeface="宋体" panose="02010600030101010101" pitchFamily="2" charset="-122"/>
                <a:cs typeface="宋体" panose="02010600030101010101" pitchFamily="2" charset="-122"/>
              </a:rPr>
              <a:t>到位、安全生产投入主要包括物的保障、人的保障。包括采用先进的生产设备设施、工艺的使用；安全设施、职业卫生设施的配置；从业人员的培训教育、职业健康体检、工伤保险的缴纳；重大危险源的监控设施与评估的投入；</a:t>
            </a:r>
            <a:endParaRPr lang="zh-CN" altLang="zh-CN" sz="9600" dirty="0" smtClean="0">
              <a:latin typeface="宋体" panose="02010600030101010101" pitchFamily="2" charset="-122"/>
              <a:ea typeface="宋体" panose="02010600030101010101" pitchFamily="2" charset="-122"/>
              <a:cs typeface="宋体" panose="02010600030101010101" pitchFamily="2" charset="-122"/>
            </a:endParaRPr>
          </a:p>
          <a:p>
            <a:pPr indent="0" algn="l" fontAlgn="auto">
              <a:lnSpc>
                <a:spcPct val="130000"/>
              </a:lnSpc>
              <a:buFont typeface="Wingdings 2" panose="05020102010507070707"/>
              <a:buNone/>
            </a:pPr>
            <a:endParaRPr lang="en-US" altLang="zh-CN" sz="8000" dirty="0" smtClean="0">
              <a:latin typeface="宋体" panose="02010600030101010101" pitchFamily="2" charset="-122"/>
              <a:ea typeface="宋体" panose="02010600030101010101" pitchFamily="2" charset="-122"/>
              <a:cs typeface="宋体" panose="02010600030101010101" pitchFamily="2" charset="-122"/>
            </a:endParaRPr>
          </a:p>
          <a:p>
            <a:pPr eaLnBrk="1" hangingPunct="1">
              <a:lnSpc>
                <a:spcPct val="130000"/>
              </a:lnSpc>
              <a:buFont typeface="Wingdings 2" panose="05020102010507070707"/>
              <a:buNone/>
            </a:pPr>
            <a:br>
              <a:rPr lang="en-US" altLang="zh-CN" sz="1440" dirty="0" smtClean="0"/>
            </a:br>
            <a:r>
              <a:rPr lang="zh-CN" altLang="zh-CN" sz="1440" dirty="0" smtClean="0"/>
              <a:t>　</a:t>
            </a:r>
            <a:endParaRPr lang="en-US" altLang="zh-CN" sz="1440" dirty="0" smtClean="0"/>
          </a:p>
          <a:p>
            <a:pPr>
              <a:buFont typeface="Wingdings 2" panose="05020102010507070707"/>
              <a:buNone/>
            </a:pPr>
            <a:br>
              <a:rPr lang="en-US" altLang="zh-CN" sz="1440" dirty="0" smtClean="0"/>
            </a:br>
            <a:br>
              <a:rPr lang="en-US" altLang="zh-CN" sz="1440" dirty="0" smtClean="0"/>
            </a:br>
            <a:endParaRPr lang="zh-CN" altLang="zh-CN" sz="1440" dirty="0" smtClean="0"/>
          </a:p>
        </p:txBody>
      </p:sp>
      <p:sp>
        <p:nvSpPr>
          <p:cNvPr id="3" name="Rectangle 4"/>
          <p:cNvSpPr>
            <a:spLocks noGrp="1" noChangeArrowheads="1"/>
          </p:cNvSpPr>
          <p:nvPr>
            <p:ph type="title"/>
          </p:nvPr>
        </p:nvSpPr>
        <p:spPr>
          <a:xfrm>
            <a:off x="921385" y="697865"/>
            <a:ext cx="8853805" cy="518160"/>
          </a:xfrm>
          <a:solidFill>
            <a:schemeClr val="accent2">
              <a:lumMod val="20000"/>
              <a:lumOff val="80000"/>
            </a:schemeClr>
          </a:solidFill>
        </p:spPr>
        <p:txBody>
          <a:bodyPr lIns="85587" tIns="42794" rIns="85587" bIns="42794"/>
          <a:lstStyle/>
          <a:p>
            <a:pPr algn="ctr" eaLnBrk="1" hangingPunct="1"/>
            <a:r>
              <a:rPr lang="zh-CN" altLang="en-US" sz="4320" b="1" dirty="0" smtClean="0">
                <a:solidFill>
                  <a:srgbClr val="FF0000"/>
                </a:solidFill>
              </a:rPr>
              <a:t>当好第一责任人的工作措施</a:t>
            </a:r>
            <a:endParaRPr lang="zh-CN" altLang="en-US" sz="4320" b="1" dirty="0" smtClean="0">
              <a:solidFill>
                <a:srgbClr val="FF0000"/>
              </a:solidFill>
              <a:latin typeface="黑体" panose="02010609060101010101" pitchFamily="49" charset="-122"/>
              <a:ea typeface="黑体" panose="02010609060101010101" pitchFamily="49" charset="-122"/>
            </a:endParaRPr>
          </a:p>
        </p:txBody>
      </p:sp>
    </p:spTree>
  </p:cSld>
  <p:clrMapOvr>
    <a:masterClrMapping/>
  </p:clrMapOvr>
  <p:transition>
    <p:wedge/>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http://www.safehoo.com/UploadFiles/Productpic/201603161326567540.jpg"/>
          <p:cNvPicPr>
            <a:picLocks noChangeAspect="1" noChangeArrowheads="1"/>
          </p:cNvPicPr>
          <p:nvPr/>
        </p:nvPicPr>
        <p:blipFill>
          <a:blip r:embed="rId1" cstate="print"/>
          <a:srcRect/>
          <a:stretch>
            <a:fillRect/>
          </a:stretch>
        </p:blipFill>
        <p:spPr bwMode="auto">
          <a:xfrm>
            <a:off x="5137785" y="1749425"/>
            <a:ext cx="5193030" cy="4394835"/>
          </a:xfrm>
          <a:prstGeom prst="rect">
            <a:avLst/>
          </a:prstGeom>
          <a:noFill/>
          <a:ln w="9525">
            <a:noFill/>
            <a:miter lim="800000"/>
            <a:headEnd/>
            <a:tailEnd/>
          </a:ln>
        </p:spPr>
      </p:pic>
      <p:sp>
        <p:nvSpPr>
          <p:cNvPr id="5" name="Rectangle 5"/>
          <p:cNvSpPr>
            <a:spLocks noGrp="1" noChangeArrowheads="1"/>
          </p:cNvSpPr>
          <p:nvPr>
            <p:ph type="body" sz="half" idx="1"/>
          </p:nvPr>
        </p:nvSpPr>
        <p:spPr>
          <a:xfrm>
            <a:off x="631191" y="1393191"/>
            <a:ext cx="3686164" cy="5743574"/>
          </a:xfrm>
        </p:spPr>
        <p:txBody>
          <a:bodyPr lIns="85587" tIns="42794" rIns="85587" bIns="42794">
            <a:normAutofit fontScale="92500" lnSpcReduction="20000"/>
          </a:bodyPr>
          <a:lstStyle/>
          <a:p>
            <a:pPr eaLnBrk="1" hangingPunct="1">
              <a:lnSpc>
                <a:spcPct val="150000"/>
              </a:lnSpc>
              <a:buFont typeface="Wingdings 2" panose="05020102010507070707"/>
              <a:buNone/>
            </a:pPr>
            <a:r>
              <a:rPr lang="zh-CN" altLang="en-US" sz="2160" dirty="0" smtClean="0">
                <a:solidFill>
                  <a:srgbClr val="FF0000"/>
                </a:solidFill>
                <a:latin typeface="黑体" panose="02010609060101010101" pitchFamily="49" charset="-122"/>
              </a:rPr>
              <a:t>（</a:t>
            </a:r>
            <a:r>
              <a:rPr lang="en-US" altLang="zh-CN" sz="2160" dirty="0" smtClean="0">
                <a:solidFill>
                  <a:srgbClr val="FF0000"/>
                </a:solidFill>
                <a:latin typeface="黑体" panose="02010609060101010101" pitchFamily="49" charset="-122"/>
              </a:rPr>
              <a:t>11</a:t>
            </a:r>
            <a:r>
              <a:rPr lang="zh-CN" altLang="en-US" sz="2160" dirty="0" smtClean="0">
                <a:solidFill>
                  <a:srgbClr val="FF0000"/>
                </a:solidFill>
                <a:latin typeface="黑体" panose="02010609060101010101" pitchFamily="49" charset="-122"/>
              </a:rPr>
              <a:t>）</a:t>
            </a:r>
            <a:r>
              <a:rPr lang="zh-CN" altLang="zh-CN" sz="2160" dirty="0" smtClean="0">
                <a:latin typeface="黑体" panose="02010609060101010101" pitchFamily="49" charset="-122"/>
              </a:rPr>
              <a:t>落实风险管理与隐患治理的责任。建立完善的风险辨识及评估制度，开展全员的风险辨识是提升企业安全水平的有效手段</a:t>
            </a:r>
            <a:r>
              <a:rPr lang="zh-CN" altLang="en-US" sz="2160" dirty="0" smtClean="0">
                <a:latin typeface="黑体" panose="02010609060101010101" pitchFamily="49" charset="-122"/>
              </a:rPr>
              <a:t>；</a:t>
            </a:r>
            <a:endParaRPr lang="en-US" altLang="zh-CN" sz="2160" dirty="0" smtClean="0">
              <a:latin typeface="黑体" panose="02010609060101010101" pitchFamily="49" charset="-122"/>
            </a:endParaRPr>
          </a:p>
          <a:p>
            <a:pPr eaLnBrk="1" hangingPunct="1">
              <a:lnSpc>
                <a:spcPct val="150000"/>
              </a:lnSpc>
              <a:buFont typeface="Wingdings 2" panose="05020102010507070707"/>
              <a:buNone/>
            </a:pPr>
            <a:r>
              <a:rPr lang="zh-CN" altLang="en-US" sz="2160" dirty="0" smtClean="0">
                <a:solidFill>
                  <a:srgbClr val="FF0000"/>
                </a:solidFill>
                <a:latin typeface="黑体" panose="02010609060101010101" pitchFamily="49" charset="-122"/>
              </a:rPr>
              <a:t>（</a:t>
            </a:r>
            <a:r>
              <a:rPr lang="en-US" altLang="zh-CN" sz="2160" dirty="0" smtClean="0">
                <a:solidFill>
                  <a:srgbClr val="FF0000"/>
                </a:solidFill>
                <a:latin typeface="黑体" panose="02010609060101010101" pitchFamily="49" charset="-122"/>
              </a:rPr>
              <a:t>12</a:t>
            </a:r>
            <a:r>
              <a:rPr lang="zh-CN" altLang="en-US" sz="2160" dirty="0" smtClean="0">
                <a:solidFill>
                  <a:srgbClr val="FF0000"/>
                </a:solidFill>
                <a:latin typeface="黑体" panose="02010609060101010101" pitchFamily="49" charset="-122"/>
              </a:rPr>
              <a:t>）</a:t>
            </a:r>
            <a:r>
              <a:rPr lang="zh-CN" altLang="zh-CN" sz="2160" dirty="0" smtClean="0">
                <a:latin typeface="黑体" panose="02010609060101010101" pitchFamily="49" charset="-122"/>
              </a:rPr>
              <a:t>建立事故应急救援体系。组织及时有效的应急救援行动，已成为抵御事故风险或控制灾害蔓延、降低危害后果的关键甚至是唯一手段</a:t>
            </a:r>
            <a:r>
              <a:rPr lang="zh-CN" altLang="en-US" sz="2160" dirty="0" smtClean="0">
                <a:latin typeface="黑体" panose="02010609060101010101" pitchFamily="49" charset="-122"/>
              </a:rPr>
              <a:t>；</a:t>
            </a:r>
            <a:endParaRPr lang="en-US" altLang="zh-CN" sz="2160" dirty="0" smtClean="0">
              <a:latin typeface="黑体" panose="02010609060101010101" pitchFamily="49" charset="-122"/>
            </a:endParaRPr>
          </a:p>
          <a:p>
            <a:pPr>
              <a:lnSpc>
                <a:spcPct val="150000"/>
              </a:lnSpc>
              <a:buFont typeface="Wingdings 2" panose="05020102010507070707"/>
              <a:buNone/>
            </a:pPr>
            <a:br>
              <a:rPr lang="en-US" altLang="zh-CN" sz="1680" dirty="0" smtClean="0">
                <a:latin typeface="黑体" panose="02010609060101010101" pitchFamily="49" charset="-122"/>
              </a:rPr>
            </a:br>
            <a:br>
              <a:rPr lang="en-US" altLang="zh-CN" sz="1440" dirty="0" smtClean="0"/>
            </a:br>
            <a:r>
              <a:rPr lang="zh-CN" altLang="zh-CN" sz="1440" dirty="0" smtClean="0"/>
              <a:t>　</a:t>
            </a:r>
            <a:endParaRPr lang="en-US" altLang="zh-CN" sz="1440" dirty="0" smtClean="0"/>
          </a:p>
          <a:p>
            <a:pPr>
              <a:buFont typeface="Wingdings 2" panose="05020102010507070707"/>
              <a:buNone/>
            </a:pPr>
            <a:br>
              <a:rPr lang="en-US" altLang="zh-CN" sz="1440" dirty="0" smtClean="0"/>
            </a:br>
            <a:br>
              <a:rPr lang="en-US" altLang="zh-CN" sz="1440" dirty="0" smtClean="0"/>
            </a:br>
            <a:endParaRPr lang="zh-CN" altLang="zh-CN" sz="1440" dirty="0" smtClean="0"/>
          </a:p>
        </p:txBody>
      </p:sp>
      <p:sp>
        <p:nvSpPr>
          <p:cNvPr id="3" name="Rectangle 4"/>
          <p:cNvSpPr>
            <a:spLocks noGrp="1" noChangeArrowheads="1"/>
          </p:cNvSpPr>
          <p:nvPr>
            <p:ph type="title"/>
          </p:nvPr>
        </p:nvSpPr>
        <p:spPr>
          <a:xfrm>
            <a:off x="1143635" y="661670"/>
            <a:ext cx="8853805" cy="583565"/>
          </a:xfrm>
          <a:solidFill>
            <a:schemeClr val="accent2">
              <a:lumMod val="20000"/>
              <a:lumOff val="80000"/>
            </a:schemeClr>
          </a:solidFill>
        </p:spPr>
        <p:txBody>
          <a:bodyPr lIns="85587" tIns="42794" rIns="85587" bIns="42794"/>
          <a:p>
            <a:pPr algn="ctr" eaLnBrk="1" hangingPunct="1"/>
            <a:r>
              <a:rPr lang="zh-CN" altLang="en-US" sz="4320" b="1" dirty="0" smtClean="0">
                <a:solidFill>
                  <a:srgbClr val="FF0000"/>
                </a:solidFill>
              </a:rPr>
              <a:t>当好第一责任人的工作措施</a:t>
            </a:r>
            <a:endParaRPr lang="zh-CN" altLang="en-US" sz="4320" b="1" dirty="0" smtClean="0">
              <a:solidFill>
                <a:srgbClr val="FF0000"/>
              </a:solidFill>
              <a:latin typeface="黑体" panose="02010609060101010101" pitchFamily="49" charset="-122"/>
              <a:ea typeface="黑体" panose="02010609060101010101" pitchFamily="49" charset="-122"/>
            </a:endParaRPr>
          </a:p>
        </p:txBody>
      </p:sp>
    </p:spTree>
  </p:cSld>
  <p:clrMapOvr>
    <a:masterClrMapping/>
  </p:clrMapOvr>
  <p:transition>
    <p:split orient="vert" dir="in"/>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pic24.nipic.com/20121016/7802350_171653543000_2.jpg"/>
          <p:cNvPicPr>
            <a:picLocks noChangeAspect="1" noChangeArrowheads="1"/>
          </p:cNvPicPr>
          <p:nvPr/>
        </p:nvPicPr>
        <p:blipFill>
          <a:blip r:embed="rId1" cstate="print"/>
          <a:srcRect/>
          <a:stretch>
            <a:fillRect/>
          </a:stretch>
        </p:blipFill>
        <p:spPr bwMode="auto">
          <a:xfrm>
            <a:off x="6238875" y="1485265"/>
            <a:ext cx="4884420" cy="4756150"/>
          </a:xfrm>
          <a:prstGeom prst="rect">
            <a:avLst/>
          </a:prstGeom>
          <a:noFill/>
          <a:ln w="9525">
            <a:noFill/>
            <a:miter lim="800000"/>
            <a:headEnd/>
            <a:tailEnd/>
          </a:ln>
        </p:spPr>
      </p:pic>
      <p:sp>
        <p:nvSpPr>
          <p:cNvPr id="5" name="Rectangle 5"/>
          <p:cNvSpPr>
            <a:spLocks noGrp="1" noChangeArrowheads="1"/>
          </p:cNvSpPr>
          <p:nvPr>
            <p:ph type="body" sz="half" idx="1"/>
          </p:nvPr>
        </p:nvSpPr>
        <p:spPr>
          <a:xfrm>
            <a:off x="866775" y="1485265"/>
            <a:ext cx="4894580" cy="5544185"/>
          </a:xfrm>
        </p:spPr>
        <p:txBody>
          <a:bodyPr lIns="85587" tIns="42794" rIns="85587" bIns="42794">
            <a:normAutofit fontScale="25000"/>
          </a:bodyPr>
          <a:lstStyle/>
          <a:p>
            <a:pPr eaLnBrk="1" hangingPunct="1">
              <a:lnSpc>
                <a:spcPct val="200000"/>
              </a:lnSpc>
              <a:buFont typeface="Wingdings 2" panose="05020102010507070707"/>
              <a:buNone/>
            </a:pPr>
            <a:r>
              <a:rPr lang="zh-CN" altLang="en-US" sz="6855" dirty="0" smtClean="0">
                <a:solidFill>
                  <a:srgbClr val="FF0000"/>
                </a:solidFill>
                <a:latin typeface="宋体" panose="02010600030101010101" pitchFamily="2" charset="-122"/>
                <a:ea typeface="宋体" panose="02010600030101010101" pitchFamily="2" charset="-122"/>
                <a:cs typeface="宋体" panose="02010600030101010101" pitchFamily="2" charset="-122"/>
              </a:rPr>
              <a:t>（</a:t>
            </a:r>
            <a:r>
              <a:rPr lang="en-US" altLang="zh-CN" sz="6855" dirty="0" smtClean="0">
                <a:solidFill>
                  <a:srgbClr val="FF0000"/>
                </a:solidFill>
                <a:latin typeface="宋体" panose="02010600030101010101" pitchFamily="2" charset="-122"/>
                <a:ea typeface="宋体" panose="02010600030101010101" pitchFamily="2" charset="-122"/>
                <a:cs typeface="宋体" panose="02010600030101010101" pitchFamily="2" charset="-122"/>
              </a:rPr>
              <a:t>13</a:t>
            </a:r>
            <a:r>
              <a:rPr lang="zh-CN" altLang="en-US" sz="6855" dirty="0" smtClean="0">
                <a:solidFill>
                  <a:srgbClr val="FF0000"/>
                </a:solidFill>
                <a:latin typeface="宋体" panose="02010600030101010101" pitchFamily="2" charset="-122"/>
                <a:ea typeface="宋体" panose="02010600030101010101" pitchFamily="2" charset="-122"/>
                <a:cs typeface="宋体" panose="02010600030101010101" pitchFamily="2" charset="-122"/>
              </a:rPr>
              <a:t>）</a:t>
            </a:r>
            <a:r>
              <a:rPr lang="zh-CN" altLang="zh-CN" sz="6855" dirty="0" smtClean="0">
                <a:latin typeface="宋体" panose="02010600030101010101" pitchFamily="2" charset="-122"/>
                <a:ea typeface="宋体" panose="02010600030101010101" pitchFamily="2" charset="-122"/>
                <a:cs typeface="宋体" panose="02010600030101010101" pitchFamily="2" charset="-122"/>
              </a:rPr>
              <a:t>建立健全安全生产管理体系。企业的运营活动需要一个管理组织进行推进，安全生产管理不同于财务、人事、生产等方面的管理，而是需要有一个具有专业知识的团队来执行法律法规和上级安监部门的要求</a:t>
            </a:r>
            <a:r>
              <a:rPr lang="zh-CN" altLang="en-US" sz="6855" dirty="0" smtClean="0">
                <a:latin typeface="宋体" panose="02010600030101010101" pitchFamily="2" charset="-122"/>
                <a:ea typeface="宋体" panose="02010600030101010101" pitchFamily="2" charset="-122"/>
                <a:cs typeface="宋体" panose="02010600030101010101" pitchFamily="2" charset="-122"/>
              </a:rPr>
              <a:t>；</a:t>
            </a:r>
            <a:endParaRPr lang="en-US" altLang="zh-CN" sz="6855" dirty="0" smtClean="0">
              <a:latin typeface="宋体" panose="02010600030101010101" pitchFamily="2" charset="-122"/>
              <a:ea typeface="宋体" panose="02010600030101010101" pitchFamily="2" charset="-122"/>
              <a:cs typeface="宋体" panose="02010600030101010101" pitchFamily="2" charset="-122"/>
            </a:endParaRPr>
          </a:p>
          <a:p>
            <a:pPr>
              <a:lnSpc>
                <a:spcPct val="200000"/>
              </a:lnSpc>
              <a:buFont typeface="Wingdings 2" panose="05020102010507070707"/>
              <a:buNone/>
            </a:pPr>
            <a:r>
              <a:rPr lang="en-US" altLang="zh-CN" sz="6855" dirty="0" smtClean="0">
                <a:solidFill>
                  <a:srgbClr val="FF0000"/>
                </a:solidFill>
                <a:latin typeface="宋体" panose="02010600030101010101" pitchFamily="2" charset="-122"/>
                <a:ea typeface="宋体" panose="02010600030101010101" pitchFamily="2" charset="-122"/>
                <a:cs typeface="宋体" panose="02010600030101010101" pitchFamily="2" charset="-122"/>
              </a:rPr>
              <a:t>（14） </a:t>
            </a:r>
            <a:r>
              <a:rPr lang="zh-CN" altLang="zh-CN" sz="6855" dirty="0" smtClean="0">
                <a:latin typeface="宋体" panose="02010600030101010101" pitchFamily="2" charset="-122"/>
                <a:ea typeface="宋体" panose="02010600030101010101" pitchFamily="2" charset="-122"/>
                <a:cs typeface="宋体" panose="02010600030101010101" pitchFamily="2" charset="-122"/>
              </a:rPr>
              <a:t>管控好事故，及时上报及妥善处置； 必须落实安全生产报告制度，定期向董事会、业绩考核部门报告安全生产情况，并向社会公示</a:t>
            </a:r>
            <a:r>
              <a:rPr lang="zh-CN" altLang="en-US" sz="6855" dirty="0" smtClean="0">
                <a:latin typeface="宋体" panose="02010600030101010101" pitchFamily="2" charset="-122"/>
                <a:ea typeface="宋体" panose="02010600030101010101" pitchFamily="2" charset="-122"/>
                <a:cs typeface="宋体" panose="02010600030101010101" pitchFamily="2" charset="-122"/>
              </a:rPr>
              <a:t>；</a:t>
            </a:r>
            <a:endParaRPr lang="en-US" altLang="zh-CN" sz="6855" dirty="0" smtClean="0">
              <a:latin typeface="宋体" panose="02010600030101010101" pitchFamily="2" charset="-122"/>
              <a:ea typeface="宋体" panose="02010600030101010101" pitchFamily="2" charset="-122"/>
              <a:cs typeface="宋体" panose="02010600030101010101" pitchFamily="2" charset="-122"/>
            </a:endParaRPr>
          </a:p>
          <a:p>
            <a:pPr>
              <a:lnSpc>
                <a:spcPct val="170000"/>
              </a:lnSpc>
              <a:buFont typeface="Wingdings 2" panose="05020102010507070707"/>
              <a:buNone/>
            </a:pPr>
            <a:r>
              <a:rPr lang="zh-CN" altLang="zh-CN" sz="1920" dirty="0" smtClean="0">
                <a:latin typeface="黑体" panose="02010609060101010101" pitchFamily="49" charset="-122"/>
              </a:rPr>
              <a:t> </a:t>
            </a:r>
            <a:br>
              <a:rPr lang="en-US" altLang="zh-CN" sz="1680" dirty="0" smtClean="0">
                <a:latin typeface="黑体" panose="02010609060101010101" pitchFamily="49" charset="-122"/>
              </a:rPr>
            </a:br>
            <a:br>
              <a:rPr lang="en-US" altLang="zh-CN" sz="1440" dirty="0" smtClean="0"/>
            </a:br>
            <a:r>
              <a:rPr lang="zh-CN" altLang="zh-CN" sz="1440" dirty="0" smtClean="0"/>
              <a:t>　</a:t>
            </a:r>
            <a:endParaRPr lang="en-US" altLang="zh-CN" sz="1440" dirty="0" smtClean="0"/>
          </a:p>
          <a:p>
            <a:pPr>
              <a:buFont typeface="Wingdings 2" panose="05020102010507070707"/>
              <a:buNone/>
            </a:pPr>
            <a:br>
              <a:rPr lang="en-US" altLang="zh-CN" sz="1440" dirty="0" smtClean="0"/>
            </a:br>
            <a:br>
              <a:rPr lang="en-US" altLang="zh-CN" sz="1440" dirty="0" smtClean="0"/>
            </a:br>
            <a:endParaRPr lang="zh-CN" altLang="zh-CN" sz="1440" dirty="0" smtClean="0"/>
          </a:p>
        </p:txBody>
      </p:sp>
      <p:sp>
        <p:nvSpPr>
          <p:cNvPr id="3" name="Rectangle 4"/>
          <p:cNvSpPr>
            <a:spLocks noGrp="1" noChangeArrowheads="1"/>
          </p:cNvSpPr>
          <p:nvPr>
            <p:ph type="title"/>
          </p:nvPr>
        </p:nvSpPr>
        <p:spPr>
          <a:xfrm>
            <a:off x="866775" y="675640"/>
            <a:ext cx="8853805" cy="610235"/>
          </a:xfrm>
          <a:solidFill>
            <a:schemeClr val="accent2">
              <a:lumMod val="20000"/>
              <a:lumOff val="80000"/>
            </a:schemeClr>
          </a:solidFill>
        </p:spPr>
        <p:txBody>
          <a:bodyPr lIns="85587" tIns="42794" rIns="85587" bIns="42794"/>
          <a:lstStyle/>
          <a:p>
            <a:pPr algn="ctr" eaLnBrk="1" hangingPunct="1"/>
            <a:r>
              <a:rPr lang="zh-CN" altLang="en-US" sz="4320" b="1" dirty="0" smtClean="0">
                <a:solidFill>
                  <a:srgbClr val="FF0000"/>
                </a:solidFill>
              </a:rPr>
              <a:t>当好第一责任人的工作措施</a:t>
            </a:r>
            <a:endParaRPr lang="zh-CN" altLang="en-US" sz="4320" b="1" dirty="0" smtClean="0">
              <a:solidFill>
                <a:srgbClr val="FF0000"/>
              </a:solidFill>
              <a:latin typeface="黑体" panose="02010609060101010101" pitchFamily="49" charset="-122"/>
              <a:ea typeface="黑体" panose="02010609060101010101" pitchFamily="49" charset="-122"/>
            </a:endParaRPr>
          </a:p>
        </p:txBody>
      </p:sp>
    </p:spTree>
  </p:cSld>
  <p:clrMapOvr>
    <a:masterClrMapping/>
  </p:clrMapOvr>
  <p:transition>
    <p:split orient="vert"/>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81" name="Rectangle 5"/>
          <p:cNvSpPr>
            <a:spLocks noGrp="1" noChangeArrowheads="1"/>
          </p:cNvSpPr>
          <p:nvPr>
            <p:ph type="body" sz="half" idx="1"/>
          </p:nvPr>
        </p:nvSpPr>
        <p:spPr>
          <a:xfrm>
            <a:off x="873723" y="1343645"/>
            <a:ext cx="3943339" cy="5743591"/>
          </a:xfrm>
        </p:spPr>
        <p:txBody>
          <a:bodyPr lIns="85587" tIns="42794" rIns="85587" bIns="42794"/>
          <a:lstStyle/>
          <a:p>
            <a:pPr eaLnBrk="1" hangingPunct="1">
              <a:buFont typeface="Wingdings 2" panose="05020102010507070707"/>
              <a:buNone/>
              <a:defRPr/>
            </a:pPr>
            <a:r>
              <a:rPr lang="zh-CN" altLang="en-US" sz="1920" dirty="0" smtClean="0">
                <a:solidFill>
                  <a:srgbClr val="FF0000"/>
                </a:solidFill>
                <a:latin typeface="黑体" panose="02010609060101010101" pitchFamily="49" charset="-122"/>
              </a:rPr>
              <a:t>（</a:t>
            </a:r>
            <a:r>
              <a:rPr lang="en-US" altLang="zh-CN" sz="1920" dirty="0" smtClean="0">
                <a:solidFill>
                  <a:srgbClr val="FF0000"/>
                </a:solidFill>
                <a:latin typeface="黑体" panose="02010609060101010101" pitchFamily="49" charset="-122"/>
              </a:rPr>
              <a:t>15</a:t>
            </a:r>
            <a:r>
              <a:rPr lang="zh-CN" altLang="en-US" sz="1920" dirty="0" smtClean="0">
                <a:solidFill>
                  <a:srgbClr val="FF0000"/>
                </a:solidFill>
                <a:latin typeface="黑体" panose="02010609060101010101" pitchFamily="49" charset="-122"/>
              </a:rPr>
              <a:t>）</a:t>
            </a:r>
            <a:r>
              <a:rPr lang="zh-CN" altLang="zh-CN" sz="1920" dirty="0" smtClean="0">
                <a:latin typeface="黑体" panose="02010609060101010101" pitchFamily="49" charset="-122"/>
              </a:rPr>
              <a:t>制定</a:t>
            </a:r>
            <a:r>
              <a:rPr lang="en-US" altLang="zh-CN" sz="1920" u="sng" dirty="0" err="1" smtClean="0">
                <a:latin typeface="黑体" panose="02010609060101010101" pitchFamily="49" charset="-122"/>
                <a:hlinkClick r:id="rId1"/>
              </a:rPr>
              <a:t>安全检查</a:t>
            </a:r>
            <a:r>
              <a:rPr lang="zh-CN" altLang="zh-CN" sz="1920" dirty="0" smtClean="0">
                <a:latin typeface="黑体" panose="02010609060101010101" pitchFamily="49" charset="-122"/>
              </a:rPr>
              <a:t>考核办法。</a:t>
            </a:r>
            <a:endParaRPr lang="en-US" altLang="zh-CN" sz="1920" dirty="0" smtClean="0">
              <a:latin typeface="+mn-ea"/>
            </a:endParaRPr>
          </a:p>
        </p:txBody>
      </p:sp>
      <p:pic>
        <p:nvPicPr>
          <p:cNvPr id="4" name="Picture 11" descr="http://chinadmd.zyexhibition.com/upload/1_rr3rq3738kadk88o1q1o2da83vrb28v7217q31xb.jpg"/>
          <p:cNvPicPr>
            <a:picLocks noChangeAspect="1" noChangeArrowheads="1"/>
          </p:cNvPicPr>
          <p:nvPr/>
        </p:nvPicPr>
        <p:blipFill>
          <a:blip r:embed="rId2" cstate="print"/>
          <a:srcRect/>
          <a:stretch>
            <a:fillRect/>
          </a:stretch>
        </p:blipFill>
        <p:spPr bwMode="auto">
          <a:xfrm>
            <a:off x="1114425" y="1830070"/>
            <a:ext cx="10454640" cy="4638675"/>
          </a:xfrm>
          <a:prstGeom prst="rect">
            <a:avLst/>
          </a:prstGeom>
          <a:noFill/>
          <a:ln w="9525">
            <a:noFill/>
            <a:miter lim="800000"/>
            <a:headEnd/>
            <a:tailEnd/>
          </a:ln>
        </p:spPr>
      </p:pic>
      <p:sp>
        <p:nvSpPr>
          <p:cNvPr id="3" name="Rectangle 4"/>
          <p:cNvSpPr>
            <a:spLocks noGrp="1" noChangeArrowheads="1"/>
          </p:cNvSpPr>
          <p:nvPr>
            <p:ph type="title"/>
          </p:nvPr>
        </p:nvSpPr>
        <p:spPr>
          <a:xfrm>
            <a:off x="1060450" y="733425"/>
            <a:ext cx="9344025" cy="610235"/>
          </a:xfrm>
          <a:solidFill>
            <a:schemeClr val="accent2">
              <a:lumMod val="20000"/>
              <a:lumOff val="80000"/>
            </a:schemeClr>
          </a:solidFill>
        </p:spPr>
        <p:txBody>
          <a:bodyPr lIns="85587" tIns="42794" rIns="85587" bIns="42794"/>
          <a:p>
            <a:pPr algn="ctr" eaLnBrk="1" hangingPunct="1"/>
            <a:r>
              <a:rPr lang="zh-CN" altLang="en-US" sz="4320" b="1" dirty="0" smtClean="0">
                <a:solidFill>
                  <a:srgbClr val="FF0000"/>
                </a:solidFill>
              </a:rPr>
              <a:t>当好第一责任人的工作措施</a:t>
            </a:r>
            <a:endParaRPr lang="zh-CN" altLang="en-US" sz="4320" b="1" dirty="0" smtClean="0">
              <a:solidFill>
                <a:srgbClr val="FF0000"/>
              </a:solidFill>
              <a:latin typeface="黑体" panose="02010609060101010101" pitchFamily="49" charset="-122"/>
              <a:ea typeface="黑体" panose="02010609060101010101" pitchFamily="49" charset="-122"/>
            </a:endParaRPr>
          </a:p>
        </p:txBody>
      </p:sp>
    </p:spTree>
  </p:cSld>
  <p:clrMapOvr>
    <a:masterClrMapping/>
  </p:clrMapOvr>
  <p:transition>
    <p:checker/>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9" descr="http://p1.so.qhimgs1.com/t016dabee804fdd6c5d.jpg"/>
          <p:cNvPicPr>
            <a:picLocks noChangeAspect="1" noChangeArrowheads="1"/>
          </p:cNvPicPr>
          <p:nvPr>
            <p:custDataLst>
              <p:tags r:id="rId1"/>
            </p:custDataLst>
          </p:nvPr>
        </p:nvPicPr>
        <p:blipFill>
          <a:blip r:embed="rId2" cstate="print"/>
          <a:srcRect/>
          <a:stretch>
            <a:fillRect/>
          </a:stretch>
        </p:blipFill>
        <p:spPr bwMode="auto">
          <a:xfrm>
            <a:off x="6471920" y="1684020"/>
            <a:ext cx="4471670" cy="4495165"/>
          </a:xfrm>
          <a:prstGeom prst="rect">
            <a:avLst/>
          </a:prstGeom>
          <a:noFill/>
          <a:ln w="9525">
            <a:noFill/>
            <a:miter lim="800000"/>
            <a:headEnd/>
            <a:tailEnd/>
          </a:ln>
        </p:spPr>
      </p:pic>
      <p:sp>
        <p:nvSpPr>
          <p:cNvPr id="3" name="Rectangle 4"/>
          <p:cNvSpPr>
            <a:spLocks noGrp="1" noChangeArrowheads="1"/>
          </p:cNvSpPr>
          <p:nvPr>
            <p:ph type="title"/>
          </p:nvPr>
        </p:nvSpPr>
        <p:spPr>
          <a:xfrm>
            <a:off x="1029335" y="728980"/>
            <a:ext cx="8853805" cy="556895"/>
          </a:xfrm>
          <a:solidFill>
            <a:schemeClr val="accent2">
              <a:lumMod val="20000"/>
              <a:lumOff val="80000"/>
            </a:schemeClr>
          </a:solidFill>
        </p:spPr>
        <p:txBody>
          <a:bodyPr lIns="85587" tIns="42794" rIns="85587" bIns="42794"/>
          <a:lstStyle/>
          <a:p>
            <a:pPr algn="ctr" eaLnBrk="1" hangingPunct="1"/>
            <a:r>
              <a:rPr lang="zh-CN" altLang="en-US" sz="4320" b="1" dirty="0" smtClean="0">
                <a:solidFill>
                  <a:srgbClr val="FF0000"/>
                </a:solidFill>
              </a:rPr>
              <a:t>当好第一责任人的工作措施</a:t>
            </a:r>
            <a:endParaRPr lang="zh-CN" altLang="en-US" sz="4320" b="1" dirty="0" smtClean="0">
              <a:solidFill>
                <a:srgbClr val="FF0000"/>
              </a:solidFill>
              <a:latin typeface="黑体" panose="02010609060101010101" pitchFamily="49" charset="-122"/>
              <a:ea typeface="黑体" panose="02010609060101010101" pitchFamily="49" charset="-122"/>
            </a:endParaRPr>
          </a:p>
        </p:txBody>
      </p:sp>
      <p:sp>
        <p:nvSpPr>
          <p:cNvPr id="6" name="文本框 5"/>
          <p:cNvSpPr txBox="1"/>
          <p:nvPr/>
        </p:nvSpPr>
        <p:spPr>
          <a:xfrm>
            <a:off x="544830" y="3601085"/>
            <a:ext cx="1216025" cy="368300"/>
          </a:xfrm>
          <a:prstGeom prst="rect">
            <a:avLst/>
          </a:prstGeom>
          <a:noFill/>
        </p:spPr>
        <p:txBody>
          <a:bodyPr wrap="square" rtlCol="0">
            <a:spAutoFit/>
          </a:bodyPr>
          <a:p>
            <a:r>
              <a:rPr lang="zh-CN" altLang="en-US"/>
              <a:t>检查分类</a:t>
            </a:r>
            <a:endParaRPr lang="zh-CN" altLang="en-US"/>
          </a:p>
        </p:txBody>
      </p:sp>
      <p:sp>
        <p:nvSpPr>
          <p:cNvPr id="7" name="左大括号 6"/>
          <p:cNvSpPr/>
          <p:nvPr/>
        </p:nvSpPr>
        <p:spPr>
          <a:xfrm>
            <a:off x="1701800" y="3098800"/>
            <a:ext cx="281940" cy="2010410"/>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p>
            <a:pPr algn="ctr"/>
            <a:endParaRPr lang="zh-CN" altLang="en-US"/>
          </a:p>
        </p:txBody>
      </p:sp>
      <p:sp>
        <p:nvSpPr>
          <p:cNvPr id="8" name="文本框 7"/>
          <p:cNvSpPr txBox="1"/>
          <p:nvPr/>
        </p:nvSpPr>
        <p:spPr>
          <a:xfrm>
            <a:off x="1983740" y="2788285"/>
            <a:ext cx="1434465" cy="583565"/>
          </a:xfrm>
          <a:prstGeom prst="rect">
            <a:avLst/>
          </a:prstGeom>
          <a:noFill/>
        </p:spPr>
        <p:txBody>
          <a:bodyPr wrap="square" rtlCol="0">
            <a:spAutoFit/>
          </a:bodyPr>
          <a:p>
            <a:r>
              <a:rPr lang="en-US" altLang="zh-CN" sz="1600">
                <a:latin typeface="宋体" panose="02010600030101010101" pitchFamily="2" charset="-122"/>
                <a:cs typeface="宋体" panose="02010600030101010101" pitchFamily="2" charset="-122"/>
              </a:rPr>
              <a:t>1.</a:t>
            </a:r>
            <a:r>
              <a:rPr lang="zh-CN" altLang="en-US" sz="1600">
                <a:latin typeface="宋体" panose="02010600030101010101" pitchFamily="2" charset="-122"/>
                <a:cs typeface="宋体" panose="02010600030101010101" pitchFamily="2" charset="-122"/>
              </a:rPr>
              <a:t>基础管理工作检查</a:t>
            </a:r>
            <a:endParaRPr lang="zh-CN" altLang="en-US" sz="1600">
              <a:latin typeface="宋体" panose="02010600030101010101" pitchFamily="2" charset="-122"/>
              <a:cs typeface="宋体" panose="02010600030101010101" pitchFamily="2" charset="-122"/>
            </a:endParaRPr>
          </a:p>
        </p:txBody>
      </p:sp>
      <p:sp>
        <p:nvSpPr>
          <p:cNvPr id="9" name="左大括号 8"/>
          <p:cNvSpPr/>
          <p:nvPr/>
        </p:nvSpPr>
        <p:spPr>
          <a:xfrm>
            <a:off x="3329940" y="2343150"/>
            <a:ext cx="168275" cy="1177290"/>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p>
            <a:pPr algn="ctr"/>
            <a:endParaRPr lang="zh-CN" altLang="en-US"/>
          </a:p>
        </p:txBody>
      </p:sp>
      <p:sp>
        <p:nvSpPr>
          <p:cNvPr id="10" name="文本框 9"/>
          <p:cNvSpPr txBox="1"/>
          <p:nvPr/>
        </p:nvSpPr>
        <p:spPr>
          <a:xfrm>
            <a:off x="3596005" y="2235835"/>
            <a:ext cx="2778125" cy="1568450"/>
          </a:xfrm>
          <a:prstGeom prst="rect">
            <a:avLst/>
          </a:prstGeom>
          <a:noFill/>
        </p:spPr>
        <p:txBody>
          <a:bodyPr wrap="square" rtlCol="0">
            <a:spAutoFit/>
          </a:bodyPr>
          <a:p>
            <a:r>
              <a:rPr lang="zh-CN" altLang="en-US" sz="1600"/>
              <a:t>查安全规章制度的建设</a:t>
            </a:r>
            <a:endParaRPr lang="zh-CN" altLang="en-US" sz="1600"/>
          </a:p>
          <a:p>
            <a:r>
              <a:rPr lang="zh-CN" altLang="en-US" sz="1600"/>
              <a:t>查安全技术操作规程的建立</a:t>
            </a:r>
            <a:endParaRPr lang="zh-CN" altLang="en-US" sz="1600"/>
          </a:p>
          <a:p>
            <a:r>
              <a:rPr lang="zh-CN" altLang="en-US" sz="1600"/>
              <a:t>查各种应急救援预案的建立和演练</a:t>
            </a:r>
            <a:endParaRPr lang="zh-CN" altLang="en-US" sz="1600"/>
          </a:p>
          <a:p>
            <a:r>
              <a:rPr lang="zh-CN" altLang="en-US" sz="1600"/>
              <a:t>查供气管网、设施的微机管理</a:t>
            </a:r>
            <a:endParaRPr lang="zh-CN" altLang="en-US" sz="1600"/>
          </a:p>
        </p:txBody>
      </p:sp>
      <p:sp>
        <p:nvSpPr>
          <p:cNvPr id="11" name="文本框 10"/>
          <p:cNvSpPr txBox="1"/>
          <p:nvPr/>
        </p:nvSpPr>
        <p:spPr>
          <a:xfrm>
            <a:off x="2159000" y="4119245"/>
            <a:ext cx="3369945" cy="1568450"/>
          </a:xfrm>
          <a:prstGeom prst="rect">
            <a:avLst/>
          </a:prstGeom>
          <a:noFill/>
        </p:spPr>
        <p:txBody>
          <a:bodyPr wrap="square" rtlCol="0">
            <a:spAutoFit/>
          </a:bodyPr>
          <a:p>
            <a:r>
              <a:rPr lang="en-US" altLang="zh-CN" sz="1600"/>
              <a:t>2.</a:t>
            </a:r>
            <a:r>
              <a:rPr lang="zh-CN" altLang="en-US" sz="1600"/>
              <a:t>设备、设施维护保养工作检查</a:t>
            </a:r>
            <a:endParaRPr lang="zh-CN" altLang="en-US" sz="1600"/>
          </a:p>
          <a:p>
            <a:r>
              <a:rPr lang="en-US" altLang="zh-CN" sz="1600"/>
              <a:t>3.</a:t>
            </a:r>
            <a:r>
              <a:rPr lang="zh-CN" altLang="en-US" sz="1600"/>
              <a:t>防火防爆、消防灭火器材管理工作检查</a:t>
            </a:r>
            <a:endParaRPr lang="zh-CN" altLang="en-US" sz="1600"/>
          </a:p>
          <a:p>
            <a:r>
              <a:rPr lang="en-US" altLang="zh-CN" sz="1600"/>
              <a:t>4.</a:t>
            </a:r>
            <a:r>
              <a:rPr lang="zh-CN" altLang="en-US" sz="1600"/>
              <a:t>燃气工程建设过程质量控制与管理检查</a:t>
            </a:r>
            <a:endParaRPr lang="zh-CN" altLang="en-US" sz="1600"/>
          </a:p>
          <a:p>
            <a:r>
              <a:rPr lang="en-US" altLang="zh-CN" sz="1600"/>
              <a:t>5.</a:t>
            </a:r>
            <a:r>
              <a:rPr lang="zh-CN" altLang="en-US" sz="1600"/>
              <a:t>安全教育、培训宣传工作检查</a:t>
            </a:r>
            <a:endParaRPr lang="zh-CN" altLang="en-US" sz="1600"/>
          </a:p>
        </p:txBody>
      </p:sp>
    </p:spTree>
  </p:cSld>
  <p:clrMapOvr>
    <a:masterClrMapping/>
  </p:clrMapOvr>
  <p:transition>
    <p:cover dir="u"/>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32" name="Rectangle 5"/>
          <p:cNvSpPr>
            <a:spLocks noGrp="1" noChangeArrowheads="1"/>
          </p:cNvSpPr>
          <p:nvPr>
            <p:ph type="body" sz="half" idx="1"/>
          </p:nvPr>
        </p:nvSpPr>
        <p:spPr>
          <a:xfrm>
            <a:off x="866776" y="1885939"/>
            <a:ext cx="10715624" cy="4714876"/>
          </a:xfrm>
        </p:spPr>
        <p:txBody>
          <a:bodyPr lIns="85587" tIns="42794" rIns="85587" bIns="42794" rtlCol="0">
            <a:normAutofit/>
          </a:bodyPr>
          <a:lstStyle/>
          <a:p>
            <a:pPr marL="365760" indent="-255905">
              <a:lnSpc>
                <a:spcPct val="150000"/>
              </a:lnSpc>
              <a:spcBef>
                <a:spcPts val="0"/>
              </a:spcBef>
              <a:buFont typeface="Arial" panose="020B0604020202020204" pitchFamily="34" charset="0"/>
              <a:buChar char="•"/>
              <a:defRPr/>
            </a:pPr>
            <a:endParaRPr lang="en-US" altLang="zh-CN" sz="2880" b="1" dirty="0" smtClean="0">
              <a:solidFill>
                <a:srgbClr val="00B050"/>
              </a:solidFill>
            </a:endParaRPr>
          </a:p>
          <a:p>
            <a:pPr marL="365760" indent="-255905">
              <a:lnSpc>
                <a:spcPct val="200000"/>
              </a:lnSpc>
              <a:buNone/>
              <a:defRPr/>
            </a:pPr>
            <a:endParaRPr lang="zh-CN" altLang="zh-CN" sz="2880" dirty="0" smtClean="0"/>
          </a:p>
          <a:p>
            <a:pPr marL="365760" indent="-255905">
              <a:lnSpc>
                <a:spcPct val="200000"/>
              </a:lnSpc>
              <a:buNone/>
              <a:defRPr/>
            </a:pPr>
            <a:endParaRPr lang="en-US" altLang="zh-CN" sz="2880" b="1" dirty="0" smtClean="0">
              <a:solidFill>
                <a:srgbClr val="FF0000"/>
              </a:solidFill>
              <a:latin typeface="+mj-ea"/>
              <a:ea typeface="+mj-ea"/>
            </a:endParaRPr>
          </a:p>
          <a:p>
            <a:pPr marL="365760" indent="-255905">
              <a:lnSpc>
                <a:spcPct val="200000"/>
              </a:lnSpc>
              <a:buNone/>
              <a:defRPr/>
            </a:pPr>
            <a:endParaRPr lang="en-US" altLang="zh-CN" sz="2880" b="1" dirty="0" smtClean="0">
              <a:solidFill>
                <a:srgbClr val="FF0000"/>
              </a:solidFill>
              <a:latin typeface="+mj-ea"/>
              <a:ea typeface="+mj-ea"/>
            </a:endParaRPr>
          </a:p>
        </p:txBody>
      </p:sp>
      <p:sp>
        <p:nvSpPr>
          <p:cNvPr id="9" name="标题 8"/>
          <p:cNvSpPr>
            <a:spLocks noGrp="1"/>
          </p:cNvSpPr>
          <p:nvPr>
            <p:ph type="title"/>
          </p:nvPr>
        </p:nvSpPr>
        <p:spPr>
          <a:xfrm>
            <a:off x="866775" y="484505"/>
            <a:ext cx="10972800" cy="1143000"/>
          </a:xfrm>
        </p:spPr>
        <p:txBody>
          <a:bodyPr/>
          <a:lstStyle/>
          <a:p>
            <a:r>
              <a:rPr lang="zh-CN" altLang="en-US" sz="3840" b="1" dirty="0" smtClean="0">
                <a:solidFill>
                  <a:srgbClr val="7030A0"/>
                </a:solidFill>
                <a:latin typeface="微软雅黑" panose="020B0503020204020204" pitchFamily="34" charset="-122"/>
                <a:ea typeface="微软雅黑" panose="020B0503020204020204" pitchFamily="34" charset="-122"/>
              </a:rPr>
              <a:t>三、第 一 责 任 人 是 谁</a:t>
            </a:r>
            <a:endParaRPr lang="zh-CN" altLang="en-US" sz="3840" dirty="0"/>
          </a:p>
        </p:txBody>
      </p:sp>
      <p:sp>
        <p:nvSpPr>
          <p:cNvPr id="10" name="椭圆 9"/>
          <p:cNvSpPr/>
          <p:nvPr/>
        </p:nvSpPr>
        <p:spPr bwMode="auto">
          <a:xfrm>
            <a:off x="1651604" y="1378571"/>
            <a:ext cx="8744011" cy="4972085"/>
          </a:xfrm>
          <a:prstGeom prst="ellipse">
            <a:avLst/>
          </a:prstGeom>
          <a:solidFill>
            <a:schemeClr val="accent2">
              <a:lumMod val="20000"/>
              <a:lumOff val="80000"/>
            </a:schemeClr>
          </a:solidFill>
          <a:ln w="9525" cap="flat" cmpd="sng" algn="ctr">
            <a:solidFill>
              <a:schemeClr val="tx1"/>
            </a:solidFill>
            <a:prstDash val="solid"/>
            <a:round/>
            <a:headEnd type="none" w="med" len="med"/>
            <a:tailEnd type="none" w="med" len="med"/>
          </a:ln>
        </p:spPr>
        <p:txBody>
          <a:bodyPr vert="horz" wrap="square" lIns="109728" tIns="54864" rIns="109728" bIns="54864" numCol="1" rtlCol="0" anchor="t" anchorCtr="0" compatLnSpc="1"/>
          <a:lstStyle/>
          <a:p>
            <a:r>
              <a:rPr lang="zh-CN" altLang="en-US" sz="3360" b="1" dirty="0" smtClean="0"/>
              <a:t>谁是安全第一责任人</a:t>
            </a:r>
            <a:endParaRPr lang="zh-CN" altLang="en-US" sz="3360" dirty="0" smtClean="0"/>
          </a:p>
          <a:p>
            <a:r>
              <a:rPr lang="zh-CN" altLang="en-US" sz="3360" b="1" dirty="0" smtClean="0"/>
              <a:t>安全第一责任人，是一个广义的概念，我们可以从单位、部门、车间、班组、岗位四个角度来探讨如何才能做好安全第一责任人。</a:t>
            </a:r>
            <a:endParaRPr lang="zh-CN" altLang="en-US" sz="3360" dirty="0" smtClean="0"/>
          </a:p>
          <a:p>
            <a:pPr marL="0" marR="0" indent="0" algn="ctr" defTabSz="914400" rtl="0" eaLnBrk="1" fontAlgn="base" latinLnBrk="0" hangingPunct="1">
              <a:lnSpc>
                <a:spcPct val="100000"/>
              </a:lnSpc>
              <a:spcBef>
                <a:spcPct val="0"/>
              </a:spcBef>
              <a:spcAft>
                <a:spcPct val="0"/>
              </a:spcAft>
              <a:buClrTx/>
              <a:buSzTx/>
              <a:buFontTx/>
              <a:buNone/>
            </a:pPr>
            <a:endParaRPr kumimoji="0" lang="zh-CN" altLang="en-US" sz="336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endParaRPr>
          </a:p>
        </p:txBody>
      </p:sp>
    </p:spTree>
  </p:cSld>
  <p:clrMapOvr>
    <a:masterClrMapping/>
  </p:clrMapOvr>
  <p:transition advTm="98639">
    <p:dissolve/>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8" name="Rectangle 4"/>
          <p:cNvSpPr>
            <a:spLocks noGrp="1" noChangeArrowheads="1"/>
          </p:cNvSpPr>
          <p:nvPr>
            <p:ph type="title"/>
          </p:nvPr>
        </p:nvSpPr>
        <p:spPr>
          <a:xfrm>
            <a:off x="1544320" y="758825"/>
            <a:ext cx="8376285" cy="886460"/>
          </a:xfrm>
          <a:solidFill>
            <a:schemeClr val="accent2">
              <a:lumMod val="20000"/>
              <a:lumOff val="80000"/>
            </a:schemeClr>
          </a:solidFill>
        </p:spPr>
        <p:txBody>
          <a:bodyPr lIns="85587" tIns="42794" rIns="85587" bIns="42794"/>
          <a:lstStyle/>
          <a:p>
            <a:pPr algn="ctr" eaLnBrk="1" hangingPunct="1"/>
            <a:r>
              <a:rPr lang="zh-CN" altLang="en-US" sz="4320" b="1" dirty="0" smtClean="0">
                <a:solidFill>
                  <a:srgbClr val="7030A0"/>
                </a:solidFill>
                <a:latin typeface="微软雅黑" panose="020B0503020204020204" pitchFamily="34" charset="-122"/>
                <a:ea typeface="微软雅黑" panose="020B0503020204020204" pitchFamily="34" charset="-122"/>
              </a:rPr>
              <a:t> </a:t>
            </a:r>
            <a:r>
              <a:rPr lang="zh-CN" altLang="en-US" b="1" dirty="0" smtClean="0">
                <a:solidFill>
                  <a:srgbClr val="7030A0"/>
                </a:solidFill>
                <a:latin typeface="宋体" panose="02010600030101010101" pitchFamily="2" charset="-122"/>
                <a:ea typeface="宋体" panose="02010600030101010101" pitchFamily="2" charset="-122"/>
              </a:rPr>
              <a:t>五、全员如何预防工伤事故</a:t>
            </a:r>
            <a:endParaRPr lang="zh-CN" altLang="en-US" b="1" dirty="0" smtClean="0">
              <a:solidFill>
                <a:srgbClr val="FF0000"/>
              </a:solidFill>
              <a:latin typeface="宋体" panose="02010600030101010101" pitchFamily="2" charset="-122"/>
              <a:ea typeface="宋体" panose="02010600030101010101" pitchFamily="2" charset="-122"/>
            </a:endParaRPr>
          </a:p>
        </p:txBody>
      </p:sp>
      <p:sp>
        <p:nvSpPr>
          <p:cNvPr id="5" name="AutoShape 41"/>
          <p:cNvSpPr>
            <a:spLocks noChangeArrowheads="1"/>
          </p:cNvSpPr>
          <p:nvPr/>
        </p:nvSpPr>
        <p:spPr bwMode="auto">
          <a:xfrm>
            <a:off x="970915" y="2522855"/>
            <a:ext cx="10250170" cy="2597150"/>
          </a:xfrm>
          <a:prstGeom prst="roundRect">
            <a:avLst>
              <a:gd name="adj" fmla="val 50000"/>
            </a:avLst>
          </a:prstGeom>
          <a:solidFill>
            <a:schemeClr val="accent2">
              <a:lumMod val="20000"/>
              <a:lumOff val="80000"/>
            </a:schemeClr>
          </a:solidFill>
          <a:ln w="38100">
            <a:solidFill>
              <a:srgbClr val="FFFFFF"/>
            </a:solidFill>
            <a:round/>
          </a:ln>
          <a:effectLst>
            <a:outerShdw dist="63500" dir="3187806" algn="ctr" rotWithShape="0">
              <a:srgbClr val="001D3A"/>
            </a:outerShdw>
          </a:effectLst>
        </p:spPr>
        <p:txBody>
          <a:bodyPr wrap="none" anchor="ctr"/>
          <a:lstStyle/>
          <a:p>
            <a:pPr algn="ctr">
              <a:lnSpc>
                <a:spcPct val="150000"/>
              </a:lnSpc>
              <a:defRPr/>
            </a:pPr>
            <a:r>
              <a:rPr lang="zh-CN" altLang="en-US" sz="4800" b="1" dirty="0" smtClean="0">
                <a:solidFill>
                  <a:srgbClr val="FF0000"/>
                </a:solidFill>
                <a:effectLst>
                  <a:outerShdw blurRad="38100" dist="38100" dir="2700000" algn="tl">
                    <a:srgbClr val="C0C0C0"/>
                  </a:outerShdw>
                </a:effectLst>
                <a:latin typeface="+mj-ea"/>
                <a:sym typeface="Wingdings" panose="05000000000000000000" pitchFamily="2" charset="2"/>
              </a:rPr>
              <a:t>主要是提升职工的安全意识</a:t>
            </a:r>
            <a:endParaRPr lang="zh-CN" altLang="en-US" sz="4800" b="1" dirty="0">
              <a:solidFill>
                <a:srgbClr val="FF0000"/>
              </a:solidFill>
              <a:effectLst>
                <a:outerShdw blurRad="38100" dist="38100" dir="2700000" algn="tl">
                  <a:srgbClr val="C0C0C0"/>
                </a:outerShdw>
              </a:effectLst>
              <a:latin typeface="+mj-ea"/>
              <a:sym typeface="Wingdings" panose="05000000000000000000" pitchFamily="2" charset="2"/>
            </a:endParaRPr>
          </a:p>
        </p:txBody>
      </p:sp>
    </p:spTree>
  </p:cSld>
  <p:clrMapOvr>
    <a:masterClrMapping/>
  </p:clrMapOvr>
  <p:transition>
    <p:push dir="u"/>
  </p:transition>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7283" name="Picture 2" descr="https://mmbiz.qpic.cn/sz_mmbiz_jpg/8acibBIhiaG1icfD9khRiaaaicX4SzFboaJeUWS39GCUQ0NcGPcYicweL3GFZJAD4zRX2DKWZjl4DpNkwd54hsG73gicg/640?wx_fmt=jpeg&amp;wxfrom=5&amp;wx_lazy=1&amp;wx_co=1&amp;retryload=1"/>
          <p:cNvPicPr>
            <a:picLocks noChangeAspect="1" noChangeArrowheads="1"/>
          </p:cNvPicPr>
          <p:nvPr/>
        </p:nvPicPr>
        <p:blipFill>
          <a:blip r:embed="rId1"/>
          <a:srcRect/>
          <a:stretch>
            <a:fillRect/>
          </a:stretch>
        </p:blipFill>
        <p:spPr bwMode="auto">
          <a:xfrm>
            <a:off x="1348740" y="615315"/>
            <a:ext cx="9755505" cy="5991225"/>
          </a:xfrm>
          <a:prstGeom prst="rect">
            <a:avLst/>
          </a:prstGeom>
          <a:noFill/>
          <a:ln w="9525">
            <a:noFill/>
            <a:miter lim="800000"/>
            <a:headEnd/>
            <a:tailEnd/>
          </a:ln>
        </p:spPr>
      </p:pic>
    </p:spTree>
  </p:cSld>
  <p:clrMapOvr>
    <a:masterClrMapping/>
  </p:clrMapOvr>
  <p:transition spd="slow">
    <p:newsflash/>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TextBox 10"/>
          <p:cNvSpPr txBox="1"/>
          <p:nvPr/>
        </p:nvSpPr>
        <p:spPr>
          <a:xfrm>
            <a:off x="1602106" y="1786890"/>
            <a:ext cx="9677400" cy="829945"/>
          </a:xfrm>
          <a:prstGeom prst="rect">
            <a:avLst/>
          </a:prstGeom>
          <a:solidFill>
            <a:schemeClr val="bg1">
              <a:alpha val="70195"/>
            </a:schemeClr>
          </a:solidFill>
          <a:ln w="9525">
            <a:noFill/>
          </a:ln>
        </p:spPr>
        <p:txBody>
          <a:bodyPr>
            <a:spAutoFit/>
          </a:bodyPr>
          <a:lstStyle/>
          <a:p>
            <a:pPr algn="ctr" eaLnBrk="1" hangingPunct="1"/>
            <a:endParaRPr lang="zh-CN" altLang="en-US" sz="4800" b="1" dirty="0">
              <a:solidFill>
                <a:srgbClr val="FF0000"/>
              </a:solidFill>
              <a:latin typeface="Arial" panose="020B0604020202020204" pitchFamily="34" charset="0"/>
            </a:endParaRPr>
          </a:p>
        </p:txBody>
      </p:sp>
      <p:pic>
        <p:nvPicPr>
          <p:cNvPr id="26629" name="图片 1"/>
          <p:cNvPicPr>
            <a:picLocks noChangeAspect="1"/>
          </p:cNvPicPr>
          <p:nvPr/>
        </p:nvPicPr>
        <p:blipFill>
          <a:blip r:embed="rId1"/>
          <a:srcRect b="9816"/>
          <a:stretch>
            <a:fillRect/>
          </a:stretch>
        </p:blipFill>
        <p:spPr>
          <a:xfrm>
            <a:off x="1144905" y="745490"/>
            <a:ext cx="9902190" cy="5658485"/>
          </a:xfrm>
          <a:prstGeom prst="rect">
            <a:avLst/>
          </a:prstGeom>
          <a:noFill/>
          <a:ln w="9525">
            <a:noFill/>
          </a:ln>
        </p:spPr>
      </p:pic>
    </p:spTree>
  </p:cSld>
  <p:clrMapOvr>
    <a:masterClrMapping/>
  </p:clrMapOvr>
  <p:transition>
    <p:cover dir="ru"/>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TextBox 10"/>
          <p:cNvSpPr txBox="1"/>
          <p:nvPr/>
        </p:nvSpPr>
        <p:spPr>
          <a:xfrm>
            <a:off x="1602106" y="1786890"/>
            <a:ext cx="9677400" cy="829945"/>
          </a:xfrm>
          <a:prstGeom prst="rect">
            <a:avLst/>
          </a:prstGeom>
          <a:solidFill>
            <a:schemeClr val="bg1">
              <a:alpha val="70195"/>
            </a:schemeClr>
          </a:solidFill>
          <a:ln w="9525">
            <a:noFill/>
          </a:ln>
        </p:spPr>
        <p:txBody>
          <a:bodyPr>
            <a:spAutoFit/>
          </a:bodyPr>
          <a:lstStyle/>
          <a:p>
            <a:pPr algn="ctr" eaLnBrk="1" hangingPunct="1"/>
            <a:endParaRPr lang="zh-CN" altLang="en-US" sz="4800" b="1" dirty="0">
              <a:solidFill>
                <a:srgbClr val="FF0000"/>
              </a:solidFill>
              <a:latin typeface="Arial" panose="020B0604020202020204" pitchFamily="34" charset="0"/>
            </a:endParaRPr>
          </a:p>
        </p:txBody>
      </p:sp>
      <p:sp>
        <p:nvSpPr>
          <p:cNvPr id="28676" name="矩形 28"/>
          <p:cNvSpPr/>
          <p:nvPr/>
        </p:nvSpPr>
        <p:spPr>
          <a:xfrm>
            <a:off x="910590" y="2910840"/>
            <a:ext cx="10024110" cy="955040"/>
          </a:xfrm>
          <a:prstGeom prst="rect">
            <a:avLst/>
          </a:prstGeom>
          <a:noFill/>
          <a:ln w="9525">
            <a:noFill/>
          </a:ln>
        </p:spPr>
        <p:txBody>
          <a:bodyPr>
            <a:spAutoFit/>
          </a:bodyPr>
          <a:lstStyle/>
          <a:p>
            <a:pPr eaLnBrk="1" hangingPunct="1">
              <a:lnSpc>
                <a:spcPct val="130000"/>
              </a:lnSpc>
            </a:pPr>
            <a:r>
              <a:rPr lang="zh-CN" altLang="en-US" sz="4320" b="1" dirty="0">
                <a:latin typeface="Arial" panose="020B0604020202020204" pitchFamily="34" charset="0"/>
                <a:sym typeface="Wingdings" panose="05000000000000000000" pitchFamily="2" charset="2"/>
              </a:rPr>
              <a:t>    </a:t>
            </a:r>
            <a:endParaRPr lang="en-US" altLang="zh-CN" sz="4320" b="1" dirty="0">
              <a:latin typeface="Arial" panose="020B0604020202020204" pitchFamily="34" charset="0"/>
              <a:sym typeface="Wingdings" panose="05000000000000000000" pitchFamily="2" charset="2"/>
            </a:endParaRPr>
          </a:p>
        </p:txBody>
      </p:sp>
      <p:pic>
        <p:nvPicPr>
          <p:cNvPr id="28677" name="图片 1"/>
          <p:cNvPicPr>
            <a:picLocks noChangeAspect="1"/>
          </p:cNvPicPr>
          <p:nvPr/>
        </p:nvPicPr>
        <p:blipFill>
          <a:blip r:embed="rId1"/>
          <a:stretch>
            <a:fillRect/>
          </a:stretch>
        </p:blipFill>
        <p:spPr>
          <a:xfrm>
            <a:off x="1134745" y="773430"/>
            <a:ext cx="9799955" cy="5636260"/>
          </a:xfrm>
          <a:prstGeom prst="rect">
            <a:avLst/>
          </a:prstGeom>
          <a:noFill/>
          <a:ln w="9525">
            <a:noFill/>
          </a:ln>
        </p:spPr>
      </p:pic>
    </p:spTree>
  </p:cSld>
  <p:clrMapOvr>
    <a:masterClrMapping/>
  </p:clrMapOvr>
  <p:transition>
    <p:cover/>
  </p:transition>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TextBox 10"/>
          <p:cNvSpPr txBox="1"/>
          <p:nvPr/>
        </p:nvSpPr>
        <p:spPr>
          <a:xfrm>
            <a:off x="1602106" y="1786890"/>
            <a:ext cx="9677400" cy="829945"/>
          </a:xfrm>
          <a:prstGeom prst="rect">
            <a:avLst/>
          </a:prstGeom>
          <a:solidFill>
            <a:schemeClr val="bg1">
              <a:alpha val="70195"/>
            </a:schemeClr>
          </a:solidFill>
          <a:ln w="9525">
            <a:noFill/>
          </a:ln>
        </p:spPr>
        <p:txBody>
          <a:bodyPr>
            <a:spAutoFit/>
          </a:bodyPr>
          <a:lstStyle/>
          <a:p>
            <a:pPr algn="ctr" eaLnBrk="1" hangingPunct="1"/>
            <a:endParaRPr lang="zh-CN" altLang="en-US" sz="4800" b="1" dirty="0">
              <a:solidFill>
                <a:srgbClr val="FF0000"/>
              </a:solidFill>
              <a:latin typeface="Arial" panose="020B0604020202020204" pitchFamily="34" charset="0"/>
            </a:endParaRPr>
          </a:p>
        </p:txBody>
      </p:sp>
      <p:sp>
        <p:nvSpPr>
          <p:cNvPr id="29700" name="矩形 28"/>
          <p:cNvSpPr/>
          <p:nvPr/>
        </p:nvSpPr>
        <p:spPr>
          <a:xfrm>
            <a:off x="910590" y="2910840"/>
            <a:ext cx="10024110" cy="955040"/>
          </a:xfrm>
          <a:prstGeom prst="rect">
            <a:avLst/>
          </a:prstGeom>
          <a:noFill/>
          <a:ln w="9525">
            <a:noFill/>
          </a:ln>
        </p:spPr>
        <p:txBody>
          <a:bodyPr>
            <a:spAutoFit/>
          </a:bodyPr>
          <a:lstStyle/>
          <a:p>
            <a:pPr eaLnBrk="1" hangingPunct="1">
              <a:lnSpc>
                <a:spcPct val="130000"/>
              </a:lnSpc>
            </a:pPr>
            <a:r>
              <a:rPr lang="zh-CN" altLang="en-US" sz="4320" b="1" dirty="0">
                <a:latin typeface="Arial" panose="020B0604020202020204" pitchFamily="34" charset="0"/>
                <a:sym typeface="Wingdings" panose="05000000000000000000" pitchFamily="2" charset="2"/>
              </a:rPr>
              <a:t>    </a:t>
            </a:r>
            <a:endParaRPr lang="en-US" altLang="zh-CN" sz="4320" b="1" dirty="0">
              <a:latin typeface="Arial" panose="020B0604020202020204" pitchFamily="34" charset="0"/>
              <a:sym typeface="Wingdings" panose="05000000000000000000" pitchFamily="2" charset="2"/>
            </a:endParaRPr>
          </a:p>
        </p:txBody>
      </p:sp>
      <p:pic>
        <p:nvPicPr>
          <p:cNvPr id="29701" name="图片 1"/>
          <p:cNvPicPr>
            <a:picLocks noChangeAspect="1"/>
          </p:cNvPicPr>
          <p:nvPr/>
        </p:nvPicPr>
        <p:blipFill>
          <a:blip r:embed="rId1"/>
          <a:stretch>
            <a:fillRect/>
          </a:stretch>
        </p:blipFill>
        <p:spPr>
          <a:xfrm>
            <a:off x="953135" y="738505"/>
            <a:ext cx="10128250" cy="5783580"/>
          </a:xfrm>
          <a:prstGeom prst="rect">
            <a:avLst/>
          </a:prstGeom>
          <a:noFill/>
          <a:ln w="9525">
            <a:noFill/>
          </a:ln>
        </p:spPr>
      </p:pic>
      <p:sp>
        <p:nvSpPr>
          <p:cNvPr id="29702" name="横卷形 5"/>
          <p:cNvSpPr/>
          <p:nvPr/>
        </p:nvSpPr>
        <p:spPr>
          <a:xfrm>
            <a:off x="1040130" y="5847715"/>
            <a:ext cx="2624455" cy="868680"/>
          </a:xfrm>
          <a:prstGeom prst="horizontalScroll">
            <a:avLst>
              <a:gd name="adj" fmla="val 12500"/>
            </a:avLst>
          </a:prstGeom>
          <a:solidFill>
            <a:schemeClr val="accent1"/>
          </a:solidFill>
          <a:ln w="9525" cap="flat" cmpd="sng">
            <a:solidFill>
              <a:schemeClr val="tx1"/>
            </a:solidFill>
            <a:prstDash val="solid"/>
            <a:headEnd type="none" w="med" len="med"/>
            <a:tailEnd type="none" w="med" len="med"/>
          </a:ln>
        </p:spPr>
        <p:txBody>
          <a:bodyPr/>
          <a:lstStyle/>
          <a:p>
            <a:pPr algn="ctr" eaLnBrk="1" hangingPunct="1"/>
            <a:r>
              <a:rPr lang="zh-CN" altLang="en-US" sz="3360" dirty="0">
                <a:solidFill>
                  <a:srgbClr val="FF0000"/>
                </a:solidFill>
                <a:latin typeface="Arial" panose="020B0604020202020204" pitchFamily="34" charset="0"/>
              </a:rPr>
              <a:t>安全意识</a:t>
            </a:r>
            <a:endParaRPr lang="zh-CN" altLang="en-US" sz="3360" dirty="0">
              <a:solidFill>
                <a:srgbClr val="FF0000"/>
              </a:solidFill>
              <a:latin typeface="Arial" panose="020B0604020202020204" pitchFamily="34" charset="0"/>
            </a:endParaRPr>
          </a:p>
        </p:txBody>
      </p:sp>
    </p:spTree>
  </p:cSld>
  <p:clrMapOvr>
    <a:masterClrMapping/>
  </p:clrMapOvr>
  <p:transition>
    <p:cover dir="ld"/>
  </p:transition>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TextBox 10"/>
          <p:cNvSpPr txBox="1"/>
          <p:nvPr/>
        </p:nvSpPr>
        <p:spPr>
          <a:xfrm>
            <a:off x="1602106" y="1786890"/>
            <a:ext cx="9677400" cy="829945"/>
          </a:xfrm>
          <a:prstGeom prst="rect">
            <a:avLst/>
          </a:prstGeom>
          <a:solidFill>
            <a:schemeClr val="bg1">
              <a:alpha val="70195"/>
            </a:schemeClr>
          </a:solidFill>
          <a:ln w="9525">
            <a:noFill/>
          </a:ln>
        </p:spPr>
        <p:txBody>
          <a:bodyPr>
            <a:spAutoFit/>
          </a:bodyPr>
          <a:lstStyle/>
          <a:p>
            <a:pPr algn="ctr" eaLnBrk="1" hangingPunct="1"/>
            <a:endParaRPr lang="zh-CN" altLang="en-US" sz="4800" b="1" dirty="0">
              <a:solidFill>
                <a:srgbClr val="FF0000"/>
              </a:solidFill>
              <a:latin typeface="Arial" panose="020B0604020202020204" pitchFamily="34" charset="0"/>
            </a:endParaRPr>
          </a:p>
        </p:txBody>
      </p:sp>
      <p:sp>
        <p:nvSpPr>
          <p:cNvPr id="30724" name="矩形 28"/>
          <p:cNvSpPr/>
          <p:nvPr/>
        </p:nvSpPr>
        <p:spPr>
          <a:xfrm>
            <a:off x="910590" y="2910840"/>
            <a:ext cx="10024110" cy="955040"/>
          </a:xfrm>
          <a:prstGeom prst="rect">
            <a:avLst/>
          </a:prstGeom>
          <a:noFill/>
          <a:ln w="9525">
            <a:noFill/>
          </a:ln>
        </p:spPr>
        <p:txBody>
          <a:bodyPr>
            <a:spAutoFit/>
          </a:bodyPr>
          <a:lstStyle/>
          <a:p>
            <a:pPr eaLnBrk="1" hangingPunct="1">
              <a:lnSpc>
                <a:spcPct val="130000"/>
              </a:lnSpc>
            </a:pPr>
            <a:r>
              <a:rPr lang="zh-CN" altLang="en-US" sz="4320" b="1" dirty="0">
                <a:latin typeface="Arial" panose="020B0604020202020204" pitchFamily="34" charset="0"/>
                <a:sym typeface="Wingdings" panose="05000000000000000000" pitchFamily="2" charset="2"/>
              </a:rPr>
              <a:t>    </a:t>
            </a:r>
            <a:endParaRPr lang="en-US" altLang="zh-CN" sz="4320" b="1" dirty="0">
              <a:latin typeface="Arial" panose="020B0604020202020204" pitchFamily="34" charset="0"/>
              <a:sym typeface="Wingdings" panose="05000000000000000000" pitchFamily="2" charset="2"/>
            </a:endParaRPr>
          </a:p>
        </p:txBody>
      </p:sp>
      <p:pic>
        <p:nvPicPr>
          <p:cNvPr id="30725" name="图片 1"/>
          <p:cNvPicPr>
            <a:picLocks noChangeAspect="1"/>
          </p:cNvPicPr>
          <p:nvPr/>
        </p:nvPicPr>
        <p:blipFill>
          <a:blip r:embed="rId1"/>
          <a:stretch>
            <a:fillRect/>
          </a:stretch>
        </p:blipFill>
        <p:spPr>
          <a:xfrm>
            <a:off x="1094105" y="768985"/>
            <a:ext cx="10314305" cy="5653405"/>
          </a:xfrm>
          <a:prstGeom prst="rect">
            <a:avLst/>
          </a:prstGeom>
          <a:noFill/>
          <a:ln w="9525">
            <a:noFill/>
          </a:ln>
        </p:spPr>
      </p:pic>
      <p:sp>
        <p:nvSpPr>
          <p:cNvPr id="30726" name="横卷形 5"/>
          <p:cNvSpPr/>
          <p:nvPr/>
        </p:nvSpPr>
        <p:spPr>
          <a:xfrm>
            <a:off x="1094105" y="5892165"/>
            <a:ext cx="2307590" cy="701040"/>
          </a:xfrm>
          <a:prstGeom prst="horizontalScroll">
            <a:avLst>
              <a:gd name="adj" fmla="val 12500"/>
            </a:avLst>
          </a:prstGeom>
          <a:solidFill>
            <a:schemeClr val="accent1"/>
          </a:solidFill>
          <a:ln w="9525" cap="flat" cmpd="sng">
            <a:solidFill>
              <a:schemeClr val="tx1"/>
            </a:solidFill>
            <a:prstDash val="solid"/>
            <a:headEnd type="none" w="med" len="med"/>
            <a:tailEnd type="none" w="med" len="med"/>
          </a:ln>
        </p:spPr>
        <p:txBody>
          <a:bodyPr/>
          <a:lstStyle/>
          <a:p>
            <a:pPr algn="ctr" eaLnBrk="1" hangingPunct="1"/>
            <a:r>
              <a:rPr lang="zh-CN" altLang="en-US" sz="3360" dirty="0">
                <a:solidFill>
                  <a:srgbClr val="FF0000"/>
                </a:solidFill>
                <a:latin typeface="Arial" panose="020B0604020202020204" pitchFamily="34" charset="0"/>
              </a:rPr>
              <a:t>安全意识</a:t>
            </a:r>
            <a:endParaRPr lang="zh-CN" altLang="en-US" sz="3360" dirty="0">
              <a:solidFill>
                <a:srgbClr val="FF0000"/>
              </a:solidFill>
              <a:latin typeface="Arial" panose="020B0604020202020204" pitchFamily="34" charset="0"/>
            </a:endParaRPr>
          </a:p>
        </p:txBody>
      </p:sp>
    </p:spTree>
  </p:cSld>
  <p:clrMapOvr>
    <a:masterClrMapping/>
  </p:clrMapOvr>
  <p:transition>
    <p:cover dir="d"/>
  </p:transition>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TextBox 10"/>
          <p:cNvSpPr txBox="1"/>
          <p:nvPr/>
        </p:nvSpPr>
        <p:spPr>
          <a:xfrm>
            <a:off x="1602106" y="1786890"/>
            <a:ext cx="9677400" cy="829945"/>
          </a:xfrm>
          <a:prstGeom prst="rect">
            <a:avLst/>
          </a:prstGeom>
          <a:solidFill>
            <a:schemeClr val="bg1">
              <a:alpha val="70195"/>
            </a:schemeClr>
          </a:solidFill>
          <a:ln w="9525">
            <a:noFill/>
          </a:ln>
        </p:spPr>
        <p:txBody>
          <a:bodyPr>
            <a:spAutoFit/>
          </a:bodyPr>
          <a:lstStyle/>
          <a:p>
            <a:pPr algn="ctr" eaLnBrk="1" hangingPunct="1"/>
            <a:endParaRPr lang="zh-CN" altLang="en-US" sz="4800" b="1" dirty="0">
              <a:solidFill>
                <a:srgbClr val="FF0000"/>
              </a:solidFill>
              <a:latin typeface="Arial" panose="020B0604020202020204" pitchFamily="34" charset="0"/>
            </a:endParaRPr>
          </a:p>
        </p:txBody>
      </p:sp>
      <p:sp>
        <p:nvSpPr>
          <p:cNvPr id="31748" name="矩形 28"/>
          <p:cNvSpPr/>
          <p:nvPr/>
        </p:nvSpPr>
        <p:spPr>
          <a:xfrm>
            <a:off x="910590" y="2910840"/>
            <a:ext cx="10024110" cy="955040"/>
          </a:xfrm>
          <a:prstGeom prst="rect">
            <a:avLst/>
          </a:prstGeom>
          <a:noFill/>
          <a:ln w="9525">
            <a:noFill/>
          </a:ln>
        </p:spPr>
        <p:txBody>
          <a:bodyPr>
            <a:spAutoFit/>
          </a:bodyPr>
          <a:lstStyle/>
          <a:p>
            <a:pPr eaLnBrk="1" hangingPunct="1">
              <a:lnSpc>
                <a:spcPct val="130000"/>
              </a:lnSpc>
            </a:pPr>
            <a:r>
              <a:rPr lang="zh-CN" altLang="en-US" sz="4320" b="1" dirty="0">
                <a:latin typeface="Arial" panose="020B0604020202020204" pitchFamily="34" charset="0"/>
                <a:sym typeface="Wingdings" panose="05000000000000000000" pitchFamily="2" charset="2"/>
              </a:rPr>
              <a:t>    </a:t>
            </a:r>
            <a:endParaRPr lang="en-US" altLang="zh-CN" sz="4320" b="1" dirty="0">
              <a:latin typeface="Arial" panose="020B0604020202020204" pitchFamily="34" charset="0"/>
              <a:sym typeface="Wingdings" panose="05000000000000000000" pitchFamily="2" charset="2"/>
            </a:endParaRPr>
          </a:p>
        </p:txBody>
      </p:sp>
      <p:pic>
        <p:nvPicPr>
          <p:cNvPr id="31749" name="图片 1"/>
          <p:cNvPicPr>
            <a:picLocks noChangeAspect="1"/>
          </p:cNvPicPr>
          <p:nvPr/>
        </p:nvPicPr>
        <p:blipFill>
          <a:blip r:embed="rId1"/>
          <a:stretch>
            <a:fillRect/>
          </a:stretch>
        </p:blipFill>
        <p:spPr>
          <a:xfrm>
            <a:off x="1010920" y="761365"/>
            <a:ext cx="10268585" cy="5850255"/>
          </a:xfrm>
          <a:prstGeom prst="rect">
            <a:avLst/>
          </a:prstGeom>
          <a:noFill/>
          <a:ln w="9525">
            <a:noFill/>
          </a:ln>
        </p:spPr>
      </p:pic>
      <p:sp>
        <p:nvSpPr>
          <p:cNvPr id="31750" name="横卷形 5"/>
          <p:cNvSpPr/>
          <p:nvPr/>
        </p:nvSpPr>
        <p:spPr>
          <a:xfrm>
            <a:off x="1099820" y="5996305"/>
            <a:ext cx="2469515" cy="741045"/>
          </a:xfrm>
          <a:prstGeom prst="horizontalScroll">
            <a:avLst>
              <a:gd name="adj" fmla="val 12500"/>
            </a:avLst>
          </a:prstGeom>
          <a:solidFill>
            <a:schemeClr val="accent1"/>
          </a:solidFill>
          <a:ln w="9525" cap="flat" cmpd="sng">
            <a:solidFill>
              <a:schemeClr val="tx1"/>
            </a:solidFill>
            <a:prstDash val="solid"/>
            <a:headEnd type="none" w="med" len="med"/>
            <a:tailEnd type="none" w="med" len="med"/>
          </a:ln>
        </p:spPr>
        <p:txBody>
          <a:bodyPr/>
          <a:lstStyle/>
          <a:p>
            <a:pPr algn="ctr" eaLnBrk="1" hangingPunct="1"/>
            <a:r>
              <a:rPr lang="zh-CN" altLang="en-US" sz="3360" dirty="0">
                <a:solidFill>
                  <a:srgbClr val="FF0000"/>
                </a:solidFill>
                <a:latin typeface="Arial" panose="020B0604020202020204" pitchFamily="34" charset="0"/>
              </a:rPr>
              <a:t>安全意识</a:t>
            </a:r>
            <a:endParaRPr lang="zh-CN" altLang="en-US" sz="3360" dirty="0">
              <a:solidFill>
                <a:srgbClr val="FF0000"/>
              </a:solidFill>
              <a:latin typeface="Arial" panose="020B0604020202020204" pitchFamily="34" charset="0"/>
            </a:endParaRPr>
          </a:p>
        </p:txBody>
      </p:sp>
    </p:spTree>
  </p:cSld>
  <p:clrMapOvr>
    <a:masterClrMapping/>
  </p:clrMapOvr>
  <p:transition>
    <p:cover dir="r"/>
  </p:transition>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TextBox 10"/>
          <p:cNvSpPr txBox="1"/>
          <p:nvPr/>
        </p:nvSpPr>
        <p:spPr>
          <a:xfrm>
            <a:off x="1602106" y="1786890"/>
            <a:ext cx="9677400" cy="829945"/>
          </a:xfrm>
          <a:prstGeom prst="rect">
            <a:avLst/>
          </a:prstGeom>
          <a:solidFill>
            <a:schemeClr val="bg1">
              <a:alpha val="70195"/>
            </a:schemeClr>
          </a:solidFill>
          <a:ln w="9525">
            <a:noFill/>
          </a:ln>
        </p:spPr>
        <p:txBody>
          <a:bodyPr>
            <a:spAutoFit/>
          </a:bodyPr>
          <a:lstStyle/>
          <a:p>
            <a:pPr algn="ctr" eaLnBrk="1" hangingPunct="1"/>
            <a:endParaRPr lang="zh-CN" altLang="en-US" sz="4800" b="1" dirty="0">
              <a:solidFill>
                <a:srgbClr val="FF0000"/>
              </a:solidFill>
              <a:latin typeface="Arial" panose="020B0604020202020204" pitchFamily="34" charset="0"/>
            </a:endParaRPr>
          </a:p>
        </p:txBody>
      </p:sp>
      <p:sp>
        <p:nvSpPr>
          <p:cNvPr id="32772" name="矩形 28"/>
          <p:cNvSpPr/>
          <p:nvPr/>
        </p:nvSpPr>
        <p:spPr>
          <a:xfrm>
            <a:off x="910590" y="2910840"/>
            <a:ext cx="10024110" cy="955040"/>
          </a:xfrm>
          <a:prstGeom prst="rect">
            <a:avLst/>
          </a:prstGeom>
          <a:noFill/>
          <a:ln w="9525">
            <a:noFill/>
          </a:ln>
        </p:spPr>
        <p:txBody>
          <a:bodyPr>
            <a:spAutoFit/>
          </a:bodyPr>
          <a:lstStyle/>
          <a:p>
            <a:pPr eaLnBrk="1" hangingPunct="1">
              <a:lnSpc>
                <a:spcPct val="130000"/>
              </a:lnSpc>
            </a:pPr>
            <a:r>
              <a:rPr lang="zh-CN" altLang="en-US" sz="4320" b="1" dirty="0">
                <a:latin typeface="Arial" panose="020B0604020202020204" pitchFamily="34" charset="0"/>
                <a:sym typeface="Wingdings" panose="05000000000000000000" pitchFamily="2" charset="2"/>
              </a:rPr>
              <a:t>    </a:t>
            </a:r>
            <a:endParaRPr lang="en-US" altLang="zh-CN" sz="4320" b="1" dirty="0">
              <a:latin typeface="Arial" panose="020B0604020202020204" pitchFamily="34" charset="0"/>
              <a:sym typeface="Wingdings" panose="05000000000000000000" pitchFamily="2" charset="2"/>
            </a:endParaRPr>
          </a:p>
        </p:txBody>
      </p:sp>
      <p:pic>
        <p:nvPicPr>
          <p:cNvPr id="32773" name="图片 1"/>
          <p:cNvPicPr>
            <a:picLocks noChangeAspect="1"/>
          </p:cNvPicPr>
          <p:nvPr/>
        </p:nvPicPr>
        <p:blipFill>
          <a:blip r:embed="rId1"/>
          <a:stretch>
            <a:fillRect/>
          </a:stretch>
        </p:blipFill>
        <p:spPr>
          <a:xfrm>
            <a:off x="1111885" y="774700"/>
            <a:ext cx="10657205" cy="5953125"/>
          </a:xfrm>
          <a:prstGeom prst="rect">
            <a:avLst/>
          </a:prstGeom>
          <a:noFill/>
          <a:ln w="9525">
            <a:noFill/>
          </a:ln>
        </p:spPr>
      </p:pic>
      <p:sp>
        <p:nvSpPr>
          <p:cNvPr id="32774" name="横卷形 5"/>
          <p:cNvSpPr/>
          <p:nvPr/>
        </p:nvSpPr>
        <p:spPr>
          <a:xfrm>
            <a:off x="1174115" y="6014085"/>
            <a:ext cx="2408555" cy="713740"/>
          </a:xfrm>
          <a:prstGeom prst="horizontalScroll">
            <a:avLst>
              <a:gd name="adj" fmla="val 12500"/>
            </a:avLst>
          </a:prstGeom>
          <a:solidFill>
            <a:schemeClr val="accent1"/>
          </a:solidFill>
          <a:ln w="9525" cap="flat" cmpd="sng">
            <a:solidFill>
              <a:schemeClr val="tx1"/>
            </a:solidFill>
            <a:prstDash val="solid"/>
            <a:headEnd type="none" w="med" len="med"/>
            <a:tailEnd type="none" w="med" len="med"/>
          </a:ln>
        </p:spPr>
        <p:txBody>
          <a:bodyPr/>
          <a:lstStyle/>
          <a:p>
            <a:pPr algn="ctr" eaLnBrk="1" hangingPunct="1"/>
            <a:r>
              <a:rPr lang="zh-CN" altLang="en-US" sz="3360" dirty="0">
                <a:solidFill>
                  <a:srgbClr val="FF0000"/>
                </a:solidFill>
                <a:latin typeface="Arial" panose="020B0604020202020204" pitchFamily="34" charset="0"/>
              </a:rPr>
              <a:t>安全意识</a:t>
            </a:r>
            <a:endParaRPr lang="zh-CN" altLang="en-US" sz="3360" dirty="0">
              <a:solidFill>
                <a:srgbClr val="FF0000"/>
              </a:solidFill>
              <a:latin typeface="Arial" panose="020B0604020202020204" pitchFamily="34" charset="0"/>
            </a:endParaRPr>
          </a:p>
        </p:txBody>
      </p:sp>
    </p:spTree>
  </p:cSld>
  <p:clrMapOvr>
    <a:masterClrMapping/>
  </p:clrMapOvr>
  <p:transition>
    <p:push dir="u"/>
  </p:transition>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TextBox 10"/>
          <p:cNvSpPr txBox="1"/>
          <p:nvPr/>
        </p:nvSpPr>
        <p:spPr>
          <a:xfrm>
            <a:off x="1602106" y="1786890"/>
            <a:ext cx="9677400" cy="829945"/>
          </a:xfrm>
          <a:prstGeom prst="rect">
            <a:avLst/>
          </a:prstGeom>
          <a:solidFill>
            <a:schemeClr val="bg1">
              <a:alpha val="70195"/>
            </a:schemeClr>
          </a:solidFill>
          <a:ln w="9525">
            <a:noFill/>
          </a:ln>
        </p:spPr>
        <p:txBody>
          <a:bodyPr>
            <a:spAutoFit/>
          </a:bodyPr>
          <a:lstStyle/>
          <a:p>
            <a:pPr algn="ctr" eaLnBrk="1" hangingPunct="1"/>
            <a:endParaRPr lang="zh-CN" altLang="en-US" sz="4800" b="1" dirty="0">
              <a:solidFill>
                <a:srgbClr val="FF0000"/>
              </a:solidFill>
              <a:latin typeface="Arial" panose="020B0604020202020204" pitchFamily="34" charset="0"/>
            </a:endParaRPr>
          </a:p>
        </p:txBody>
      </p:sp>
      <p:sp>
        <p:nvSpPr>
          <p:cNvPr id="33796" name="矩形 28"/>
          <p:cNvSpPr/>
          <p:nvPr/>
        </p:nvSpPr>
        <p:spPr>
          <a:xfrm>
            <a:off x="910590" y="2910840"/>
            <a:ext cx="10024110" cy="955040"/>
          </a:xfrm>
          <a:prstGeom prst="rect">
            <a:avLst/>
          </a:prstGeom>
          <a:noFill/>
          <a:ln w="9525">
            <a:noFill/>
          </a:ln>
        </p:spPr>
        <p:txBody>
          <a:bodyPr>
            <a:spAutoFit/>
          </a:bodyPr>
          <a:lstStyle/>
          <a:p>
            <a:pPr eaLnBrk="1" hangingPunct="1">
              <a:lnSpc>
                <a:spcPct val="130000"/>
              </a:lnSpc>
            </a:pPr>
            <a:r>
              <a:rPr lang="zh-CN" altLang="en-US" sz="4320" b="1" dirty="0">
                <a:latin typeface="Arial" panose="020B0604020202020204" pitchFamily="34" charset="0"/>
                <a:sym typeface="Wingdings" panose="05000000000000000000" pitchFamily="2" charset="2"/>
              </a:rPr>
              <a:t>    </a:t>
            </a:r>
            <a:endParaRPr lang="en-US" altLang="zh-CN" sz="4320" b="1" dirty="0">
              <a:latin typeface="Arial" panose="020B0604020202020204" pitchFamily="34" charset="0"/>
              <a:sym typeface="Wingdings" panose="05000000000000000000" pitchFamily="2" charset="2"/>
            </a:endParaRPr>
          </a:p>
        </p:txBody>
      </p:sp>
      <p:pic>
        <p:nvPicPr>
          <p:cNvPr id="33797" name="图片 1"/>
          <p:cNvPicPr>
            <a:picLocks noChangeAspect="1"/>
          </p:cNvPicPr>
          <p:nvPr/>
        </p:nvPicPr>
        <p:blipFill>
          <a:blip r:embed="rId1"/>
          <a:stretch>
            <a:fillRect/>
          </a:stretch>
        </p:blipFill>
        <p:spPr>
          <a:xfrm>
            <a:off x="869315" y="774065"/>
            <a:ext cx="10282555" cy="5735955"/>
          </a:xfrm>
          <a:prstGeom prst="rect">
            <a:avLst/>
          </a:prstGeom>
          <a:noFill/>
          <a:ln w="9525">
            <a:noFill/>
          </a:ln>
        </p:spPr>
      </p:pic>
      <p:sp>
        <p:nvSpPr>
          <p:cNvPr id="33798" name="横卷形 5"/>
          <p:cNvSpPr/>
          <p:nvPr/>
        </p:nvSpPr>
        <p:spPr>
          <a:xfrm>
            <a:off x="986155" y="5932170"/>
            <a:ext cx="2503170" cy="734060"/>
          </a:xfrm>
          <a:prstGeom prst="horizontalScroll">
            <a:avLst>
              <a:gd name="adj" fmla="val 12500"/>
            </a:avLst>
          </a:prstGeom>
          <a:solidFill>
            <a:schemeClr val="accent1"/>
          </a:solidFill>
          <a:ln w="9525" cap="flat" cmpd="sng">
            <a:solidFill>
              <a:schemeClr val="tx1"/>
            </a:solidFill>
            <a:prstDash val="solid"/>
            <a:headEnd type="none" w="med" len="med"/>
            <a:tailEnd type="none" w="med" len="med"/>
          </a:ln>
        </p:spPr>
        <p:txBody>
          <a:bodyPr/>
          <a:lstStyle/>
          <a:p>
            <a:pPr algn="ctr" eaLnBrk="1" hangingPunct="1"/>
            <a:r>
              <a:rPr lang="zh-CN" altLang="en-US" sz="3360" dirty="0">
                <a:solidFill>
                  <a:srgbClr val="FF0000"/>
                </a:solidFill>
                <a:latin typeface="Arial" panose="020B0604020202020204" pitchFamily="34" charset="0"/>
              </a:rPr>
              <a:t>安全意识</a:t>
            </a:r>
            <a:endParaRPr lang="zh-CN" altLang="en-US" sz="3360" dirty="0">
              <a:solidFill>
                <a:srgbClr val="FF0000"/>
              </a:solidFill>
              <a:latin typeface="Arial" panose="020B0604020202020204" pitchFamily="34" charset="0"/>
            </a:endParaRPr>
          </a:p>
        </p:txBody>
      </p:sp>
    </p:spTree>
  </p:cSld>
  <p:clrMapOvr>
    <a:masterClrMapping/>
  </p:clrMapOvr>
  <p:transition>
    <p:push/>
  </p:transition>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TextBox 10"/>
          <p:cNvSpPr txBox="1"/>
          <p:nvPr/>
        </p:nvSpPr>
        <p:spPr>
          <a:xfrm>
            <a:off x="1602106" y="1786890"/>
            <a:ext cx="9677400" cy="829945"/>
          </a:xfrm>
          <a:prstGeom prst="rect">
            <a:avLst/>
          </a:prstGeom>
          <a:solidFill>
            <a:schemeClr val="bg1">
              <a:alpha val="70195"/>
            </a:schemeClr>
          </a:solidFill>
          <a:ln w="9525">
            <a:noFill/>
          </a:ln>
        </p:spPr>
        <p:txBody>
          <a:bodyPr>
            <a:spAutoFit/>
          </a:bodyPr>
          <a:lstStyle/>
          <a:p>
            <a:pPr algn="ctr" eaLnBrk="1" hangingPunct="1"/>
            <a:endParaRPr lang="zh-CN" altLang="en-US" sz="4800" b="1" dirty="0">
              <a:solidFill>
                <a:srgbClr val="FF0000"/>
              </a:solidFill>
              <a:latin typeface="Arial" panose="020B0604020202020204" pitchFamily="34" charset="0"/>
            </a:endParaRPr>
          </a:p>
        </p:txBody>
      </p:sp>
      <p:sp>
        <p:nvSpPr>
          <p:cNvPr id="34820" name="矩形 28"/>
          <p:cNvSpPr/>
          <p:nvPr/>
        </p:nvSpPr>
        <p:spPr>
          <a:xfrm>
            <a:off x="910590" y="2910840"/>
            <a:ext cx="10024110" cy="955040"/>
          </a:xfrm>
          <a:prstGeom prst="rect">
            <a:avLst/>
          </a:prstGeom>
          <a:noFill/>
          <a:ln w="9525">
            <a:noFill/>
          </a:ln>
        </p:spPr>
        <p:txBody>
          <a:bodyPr>
            <a:spAutoFit/>
          </a:bodyPr>
          <a:lstStyle/>
          <a:p>
            <a:pPr eaLnBrk="1" hangingPunct="1">
              <a:lnSpc>
                <a:spcPct val="130000"/>
              </a:lnSpc>
            </a:pPr>
            <a:r>
              <a:rPr lang="zh-CN" altLang="en-US" sz="4320" b="1" dirty="0">
                <a:latin typeface="Arial" panose="020B0604020202020204" pitchFamily="34" charset="0"/>
                <a:sym typeface="Wingdings" panose="05000000000000000000" pitchFamily="2" charset="2"/>
              </a:rPr>
              <a:t>    </a:t>
            </a:r>
            <a:endParaRPr lang="en-US" altLang="zh-CN" sz="4320" b="1" dirty="0">
              <a:latin typeface="Arial" panose="020B0604020202020204" pitchFamily="34" charset="0"/>
              <a:sym typeface="Wingdings" panose="05000000000000000000" pitchFamily="2" charset="2"/>
            </a:endParaRPr>
          </a:p>
        </p:txBody>
      </p:sp>
      <p:pic>
        <p:nvPicPr>
          <p:cNvPr id="34821" name="图片 1"/>
          <p:cNvPicPr>
            <a:picLocks noChangeAspect="1"/>
          </p:cNvPicPr>
          <p:nvPr/>
        </p:nvPicPr>
        <p:blipFill>
          <a:blip r:embed="rId1"/>
          <a:stretch>
            <a:fillRect/>
          </a:stretch>
        </p:blipFill>
        <p:spPr>
          <a:xfrm>
            <a:off x="1050290" y="793750"/>
            <a:ext cx="10430510" cy="5512435"/>
          </a:xfrm>
          <a:prstGeom prst="rect">
            <a:avLst/>
          </a:prstGeom>
          <a:noFill/>
          <a:ln w="9525">
            <a:noFill/>
          </a:ln>
        </p:spPr>
      </p:pic>
      <p:sp>
        <p:nvSpPr>
          <p:cNvPr id="5" name="横卷形 5"/>
          <p:cNvSpPr/>
          <p:nvPr/>
        </p:nvSpPr>
        <p:spPr>
          <a:xfrm>
            <a:off x="1231900" y="5719445"/>
            <a:ext cx="2482850" cy="701040"/>
          </a:xfrm>
          <a:prstGeom prst="horizontalScroll">
            <a:avLst>
              <a:gd name="adj" fmla="val 12500"/>
            </a:avLst>
          </a:prstGeom>
          <a:solidFill>
            <a:schemeClr val="accent1"/>
          </a:solidFill>
          <a:ln w="9525" cap="flat" cmpd="sng">
            <a:solidFill>
              <a:schemeClr val="tx1"/>
            </a:solidFill>
            <a:prstDash val="solid"/>
            <a:headEnd type="none" w="med" len="med"/>
            <a:tailEnd type="none" w="med" len="med"/>
          </a:ln>
        </p:spPr>
        <p:txBody>
          <a:bodyPr/>
          <a:lstStyle/>
          <a:p>
            <a:pPr algn="ctr" eaLnBrk="1" hangingPunct="1"/>
            <a:r>
              <a:rPr lang="zh-CN" altLang="en-US" sz="3360" dirty="0">
                <a:solidFill>
                  <a:srgbClr val="FF0000"/>
                </a:solidFill>
                <a:latin typeface="Arial" panose="020B0604020202020204" pitchFamily="34" charset="0"/>
              </a:rPr>
              <a:t>安全意识</a:t>
            </a:r>
            <a:endParaRPr lang="zh-CN" altLang="en-US" sz="3360" dirty="0">
              <a:solidFill>
                <a:srgbClr val="FF0000"/>
              </a:solidFill>
              <a:latin typeface="Arial" panose="020B0604020202020204" pitchFamily="34" charset="0"/>
            </a:endParaRPr>
          </a:p>
        </p:txBody>
      </p:sp>
    </p:spTree>
  </p:cSld>
  <p:clrMapOvr>
    <a:masterClrMapping/>
  </p:clrMapOvr>
  <p:transition>
    <p:cover dir="u"/>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32" name="Rectangle 5"/>
          <p:cNvSpPr>
            <a:spLocks noGrp="1" noChangeArrowheads="1"/>
          </p:cNvSpPr>
          <p:nvPr>
            <p:ph type="body" sz="half" idx="1"/>
          </p:nvPr>
        </p:nvSpPr>
        <p:spPr>
          <a:xfrm>
            <a:off x="866776" y="1885939"/>
            <a:ext cx="10715624" cy="4714876"/>
          </a:xfrm>
        </p:spPr>
        <p:txBody>
          <a:bodyPr lIns="85587" tIns="42794" rIns="85587" bIns="42794" rtlCol="0">
            <a:normAutofit/>
          </a:bodyPr>
          <a:lstStyle/>
          <a:p>
            <a:pPr marL="365760" indent="-255905">
              <a:lnSpc>
                <a:spcPct val="150000"/>
              </a:lnSpc>
              <a:spcBef>
                <a:spcPts val="0"/>
              </a:spcBef>
              <a:buFont typeface="Arial" panose="020B0604020202020204" pitchFamily="34" charset="0"/>
              <a:buChar char="•"/>
              <a:defRPr/>
            </a:pPr>
            <a:endParaRPr lang="en-US" altLang="zh-CN" sz="2880" b="1" dirty="0" smtClean="0">
              <a:solidFill>
                <a:srgbClr val="00B050"/>
              </a:solidFill>
            </a:endParaRPr>
          </a:p>
          <a:p>
            <a:pPr marL="365760" indent="-255905">
              <a:lnSpc>
                <a:spcPct val="200000"/>
              </a:lnSpc>
              <a:buNone/>
              <a:defRPr/>
            </a:pPr>
            <a:endParaRPr lang="zh-CN" altLang="zh-CN" sz="2880" dirty="0" smtClean="0"/>
          </a:p>
          <a:p>
            <a:pPr marL="365760" indent="-255905">
              <a:lnSpc>
                <a:spcPct val="200000"/>
              </a:lnSpc>
              <a:buNone/>
              <a:defRPr/>
            </a:pPr>
            <a:endParaRPr lang="en-US" altLang="zh-CN" sz="2880" b="1" dirty="0" smtClean="0">
              <a:solidFill>
                <a:srgbClr val="FF0000"/>
              </a:solidFill>
              <a:latin typeface="+mj-ea"/>
              <a:ea typeface="+mj-ea"/>
            </a:endParaRPr>
          </a:p>
          <a:p>
            <a:pPr marL="365760" indent="-255905">
              <a:lnSpc>
                <a:spcPct val="200000"/>
              </a:lnSpc>
              <a:buNone/>
              <a:defRPr/>
            </a:pPr>
            <a:endParaRPr lang="en-US" altLang="zh-CN" sz="2880" b="1" dirty="0" smtClean="0">
              <a:solidFill>
                <a:srgbClr val="FF0000"/>
              </a:solidFill>
              <a:latin typeface="+mj-ea"/>
              <a:ea typeface="+mj-ea"/>
            </a:endParaRPr>
          </a:p>
        </p:txBody>
      </p:sp>
      <p:sp>
        <p:nvSpPr>
          <p:cNvPr id="9" name="标题 8"/>
          <p:cNvSpPr>
            <a:spLocks noGrp="1"/>
          </p:cNvSpPr>
          <p:nvPr>
            <p:ph type="title"/>
          </p:nvPr>
        </p:nvSpPr>
        <p:spPr>
          <a:xfrm>
            <a:off x="821055" y="441960"/>
            <a:ext cx="10972800" cy="1143000"/>
          </a:xfrm>
        </p:spPr>
        <p:txBody>
          <a:bodyPr/>
          <a:lstStyle/>
          <a:p>
            <a:r>
              <a:rPr lang="zh-CN" altLang="en-US" sz="3840" b="1" dirty="0" smtClean="0">
                <a:solidFill>
                  <a:srgbClr val="7030A0"/>
                </a:solidFill>
                <a:latin typeface="微软雅黑" panose="020B0503020204020204" pitchFamily="34" charset="-122"/>
                <a:ea typeface="微软雅黑" panose="020B0503020204020204" pitchFamily="34" charset="-122"/>
              </a:rPr>
              <a:t>三、第 一 责 任 人 是 谁</a:t>
            </a:r>
            <a:endParaRPr lang="zh-CN" altLang="en-US" sz="3840" dirty="0"/>
          </a:p>
        </p:txBody>
      </p:sp>
      <p:sp>
        <p:nvSpPr>
          <p:cNvPr id="10" name="椭圆 9"/>
          <p:cNvSpPr/>
          <p:nvPr/>
        </p:nvSpPr>
        <p:spPr bwMode="auto">
          <a:xfrm>
            <a:off x="609600" y="1371586"/>
            <a:ext cx="10972800" cy="5143536"/>
          </a:xfrm>
          <a:prstGeom prst="ellipse">
            <a:avLst/>
          </a:prstGeom>
          <a:solidFill>
            <a:schemeClr val="accent2">
              <a:lumMod val="20000"/>
              <a:lumOff val="80000"/>
            </a:schemeClr>
          </a:solidFill>
          <a:ln w="9525" cap="flat" cmpd="sng" algn="ctr">
            <a:solidFill>
              <a:schemeClr val="tx1"/>
            </a:solidFill>
            <a:prstDash val="solid"/>
            <a:round/>
            <a:headEnd type="none" w="med" len="med"/>
            <a:tailEnd type="none" w="med" len="med"/>
          </a:ln>
        </p:spPr>
        <p:txBody>
          <a:bodyPr vert="horz" wrap="square" lIns="109728" tIns="54864" rIns="109728" bIns="54864" numCol="1" rtlCol="0" anchor="t" anchorCtr="0" compatLnSpc="1"/>
          <a:lstStyle/>
          <a:p>
            <a:pPr>
              <a:lnSpc>
                <a:spcPct val="150000"/>
              </a:lnSpc>
            </a:pPr>
            <a:r>
              <a:rPr lang="zh-CN" altLang="en-US" sz="2160" b="1" dirty="0" smtClean="0">
                <a:solidFill>
                  <a:srgbClr val="FF0000"/>
                </a:solidFill>
              </a:rPr>
              <a:t>对单位来说</a:t>
            </a:r>
            <a:r>
              <a:rPr lang="zh-CN" altLang="en-US" sz="2160" dirty="0" smtClean="0">
                <a:solidFill>
                  <a:srgbClr val="FF0000"/>
                </a:solidFill>
              </a:rPr>
              <a:t>：</a:t>
            </a:r>
            <a:r>
              <a:rPr lang="zh-CN" altLang="en-US" sz="2160" dirty="0" smtClean="0"/>
              <a:t>主要负责人就是单位安全生产第一责任人；</a:t>
            </a:r>
            <a:endParaRPr lang="zh-CN" altLang="en-US" sz="2160" dirty="0" smtClean="0"/>
          </a:p>
          <a:p>
            <a:pPr>
              <a:lnSpc>
                <a:spcPct val="150000"/>
              </a:lnSpc>
            </a:pPr>
            <a:r>
              <a:rPr lang="zh-CN" altLang="en-US" sz="2160" b="1" dirty="0" smtClean="0">
                <a:solidFill>
                  <a:srgbClr val="FF0000"/>
                </a:solidFill>
              </a:rPr>
              <a:t>对部门来说</a:t>
            </a:r>
            <a:r>
              <a:rPr lang="zh-CN" altLang="en-US" sz="2160" dirty="0" smtClean="0">
                <a:solidFill>
                  <a:srgbClr val="FF0000"/>
                </a:solidFill>
              </a:rPr>
              <a:t>：</a:t>
            </a:r>
            <a:r>
              <a:rPr lang="zh-CN" altLang="en-US" sz="2160" dirty="0" smtClean="0"/>
              <a:t>部门负责人就是部门安全生产第一责任人；</a:t>
            </a:r>
            <a:endParaRPr lang="zh-CN" altLang="en-US" sz="2160" dirty="0" smtClean="0"/>
          </a:p>
          <a:p>
            <a:pPr>
              <a:lnSpc>
                <a:spcPct val="150000"/>
              </a:lnSpc>
            </a:pPr>
            <a:r>
              <a:rPr lang="zh-CN" altLang="en-US" sz="2160" b="1" dirty="0" smtClean="0">
                <a:solidFill>
                  <a:srgbClr val="FF0000"/>
                </a:solidFill>
              </a:rPr>
              <a:t>对车间来说</a:t>
            </a:r>
            <a:r>
              <a:rPr lang="zh-CN" altLang="en-US" sz="2160" dirty="0" smtClean="0">
                <a:solidFill>
                  <a:srgbClr val="FF0000"/>
                </a:solidFill>
              </a:rPr>
              <a:t>：</a:t>
            </a:r>
            <a:r>
              <a:rPr lang="zh-CN" altLang="en-US" sz="2160" dirty="0" smtClean="0"/>
              <a:t>车间负责人就是车间安全生产第一责任人；</a:t>
            </a:r>
            <a:endParaRPr lang="zh-CN" altLang="en-US" sz="2160" dirty="0" smtClean="0"/>
          </a:p>
          <a:p>
            <a:pPr>
              <a:lnSpc>
                <a:spcPct val="150000"/>
              </a:lnSpc>
            </a:pPr>
            <a:r>
              <a:rPr lang="zh-CN" altLang="en-US" sz="2160" b="1" dirty="0" smtClean="0">
                <a:solidFill>
                  <a:srgbClr val="FF0000"/>
                </a:solidFill>
              </a:rPr>
              <a:t>对班组来说</a:t>
            </a:r>
            <a:r>
              <a:rPr lang="zh-CN" altLang="en-US" sz="2160" dirty="0" smtClean="0">
                <a:solidFill>
                  <a:srgbClr val="FF0000"/>
                </a:solidFill>
              </a:rPr>
              <a:t>：</a:t>
            </a:r>
            <a:r>
              <a:rPr lang="zh-CN" altLang="en-US" sz="2160" dirty="0" smtClean="0"/>
              <a:t>班组长就是班组安全生产第一责任人；</a:t>
            </a:r>
            <a:endParaRPr lang="zh-CN" altLang="en-US" sz="2160" dirty="0" smtClean="0"/>
          </a:p>
          <a:p>
            <a:pPr>
              <a:lnSpc>
                <a:spcPct val="150000"/>
              </a:lnSpc>
            </a:pPr>
            <a:r>
              <a:rPr lang="zh-CN" altLang="en-US" sz="2160" b="1" dirty="0" smtClean="0">
                <a:solidFill>
                  <a:srgbClr val="FF0000"/>
                </a:solidFill>
              </a:rPr>
              <a:t>对个人来说</a:t>
            </a:r>
            <a:r>
              <a:rPr lang="zh-CN" altLang="en-US" sz="2160" dirty="0" smtClean="0">
                <a:solidFill>
                  <a:srgbClr val="FF0000"/>
                </a:solidFill>
              </a:rPr>
              <a:t>：</a:t>
            </a:r>
            <a:r>
              <a:rPr lang="zh-CN" altLang="en-US" sz="2160" dirty="0" smtClean="0"/>
              <a:t>自己就是自己安全第一责任人。</a:t>
            </a:r>
            <a:endParaRPr lang="zh-CN" altLang="en-US" sz="2160" dirty="0" smtClean="0"/>
          </a:p>
          <a:p>
            <a:pPr marL="0" marR="0" indent="0" algn="ctr" defTabSz="914400" rtl="0" eaLnBrk="1" fontAlgn="base" latinLnBrk="0" hangingPunct="1">
              <a:lnSpc>
                <a:spcPct val="100000"/>
              </a:lnSpc>
              <a:spcBef>
                <a:spcPct val="0"/>
              </a:spcBef>
              <a:spcAft>
                <a:spcPct val="0"/>
              </a:spcAft>
              <a:buClrTx/>
              <a:buSzTx/>
              <a:buFontTx/>
              <a:buNone/>
            </a:pPr>
            <a:endParaRPr kumimoji="0" lang="zh-CN" altLang="en-US" sz="288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endParaRPr>
          </a:p>
        </p:txBody>
      </p:sp>
    </p:spTree>
  </p:cSld>
  <p:clrMapOvr>
    <a:masterClrMapping/>
  </p:clrMapOvr>
  <p:transition advTm="98639">
    <p:dissolve/>
  </p:transition>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8307" name="Picture 2" descr="https://mmbiz.qpic.cn/sz_mmbiz_jpg/8acibBIhiaG1icfD9khRiaaaicX4SzFboaJeUnYF6VticTs0nibJv9woic5icSZ0ymojibYP9SkljcyJibUyOXCreQAzib7hXg/640?wx_fmt=jpeg&amp;wxfrom=5&amp;wx_lazy=1&amp;wx_co=1"/>
          <p:cNvPicPr>
            <a:picLocks noChangeAspect="1" noChangeArrowheads="1"/>
          </p:cNvPicPr>
          <p:nvPr/>
        </p:nvPicPr>
        <p:blipFill>
          <a:blip r:embed="rId1">
            <a:lum bright="-11000" contrast="14000"/>
          </a:blip>
          <a:stretch>
            <a:fillRect/>
          </a:stretch>
        </p:blipFill>
        <p:spPr bwMode="auto">
          <a:xfrm>
            <a:off x="919480" y="797560"/>
            <a:ext cx="9485630" cy="5706110"/>
          </a:xfrm>
          <a:prstGeom prst="rect">
            <a:avLst/>
          </a:prstGeom>
          <a:noFill/>
          <a:ln>
            <a:gradFill>
              <a:gsLst>
                <a:gs pos="0">
                  <a:srgbClr val="FF3399"/>
                </a:gs>
                <a:gs pos="25000">
                  <a:srgbClr val="FF6633"/>
                </a:gs>
                <a:gs pos="50000">
                  <a:srgbClr val="FFFF00"/>
                </a:gs>
                <a:gs pos="75000">
                  <a:srgbClr val="01A78F"/>
                </a:gs>
                <a:gs pos="100000">
                  <a:srgbClr val="3366FF"/>
                </a:gs>
              </a:gsLst>
              <a:lin ang="5400000" scaled="0"/>
            </a:gradFill>
          </a:ln>
        </p:spPr>
      </p:pic>
    </p:spTree>
  </p:cSld>
  <p:clrMapOvr>
    <a:masterClrMapping/>
  </p:clrMapOvr>
  <p:transition spd="slow">
    <p:split orient="vert" dir="in"/>
  </p:transition>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0355" name="Picture 2" descr="å¾ç"/>
          <p:cNvPicPr>
            <a:picLocks noChangeAspect="1" noChangeArrowheads="1"/>
          </p:cNvPicPr>
          <p:nvPr/>
        </p:nvPicPr>
        <p:blipFill>
          <a:blip r:embed="rId1"/>
          <a:srcRect/>
          <a:stretch>
            <a:fillRect/>
          </a:stretch>
        </p:blipFill>
        <p:spPr bwMode="auto">
          <a:xfrm>
            <a:off x="763270" y="860425"/>
            <a:ext cx="10516235" cy="5574030"/>
          </a:xfrm>
          <a:prstGeom prst="rect">
            <a:avLst/>
          </a:prstGeom>
          <a:noFill/>
          <a:ln w="9525">
            <a:noFill/>
            <a:miter lim="800000"/>
            <a:headEnd/>
            <a:tailEnd/>
          </a:ln>
        </p:spPr>
      </p:pic>
    </p:spTree>
  </p:cSld>
  <p:clrMapOvr>
    <a:masterClrMapping/>
  </p:clrMapOvr>
  <p:transition spd="slow">
    <p:split/>
  </p:transition>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1379" name="Picture 2" descr="å¾ç"/>
          <p:cNvPicPr>
            <a:picLocks noChangeAspect="1" noChangeArrowheads="1"/>
          </p:cNvPicPr>
          <p:nvPr/>
        </p:nvPicPr>
        <p:blipFill>
          <a:blip r:embed="rId1"/>
          <a:srcRect/>
          <a:stretch>
            <a:fillRect/>
          </a:stretch>
        </p:blipFill>
        <p:spPr bwMode="auto">
          <a:xfrm>
            <a:off x="933450" y="739140"/>
            <a:ext cx="10557510" cy="5849620"/>
          </a:xfrm>
          <a:prstGeom prst="rect">
            <a:avLst/>
          </a:prstGeom>
          <a:noFill/>
          <a:ln w="9525">
            <a:noFill/>
            <a:miter lim="800000"/>
            <a:headEnd/>
            <a:tailEnd/>
          </a:ln>
        </p:spPr>
      </p:pic>
    </p:spTree>
  </p:cSld>
  <p:clrMapOvr>
    <a:masterClrMapping/>
  </p:clrMapOvr>
  <p:transition spd="slow">
    <p:strips dir="ld"/>
  </p:transition>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TextBox 10"/>
          <p:cNvSpPr txBox="1"/>
          <p:nvPr/>
        </p:nvSpPr>
        <p:spPr>
          <a:xfrm>
            <a:off x="1602106" y="1786890"/>
            <a:ext cx="9677400" cy="829945"/>
          </a:xfrm>
          <a:prstGeom prst="rect">
            <a:avLst/>
          </a:prstGeom>
          <a:solidFill>
            <a:schemeClr val="bg1">
              <a:alpha val="70195"/>
            </a:schemeClr>
          </a:solidFill>
          <a:ln w="9525">
            <a:noFill/>
          </a:ln>
        </p:spPr>
        <p:txBody>
          <a:bodyPr>
            <a:spAutoFit/>
          </a:bodyPr>
          <a:lstStyle/>
          <a:p>
            <a:pPr algn="ctr" eaLnBrk="1" hangingPunct="1"/>
            <a:endParaRPr lang="zh-CN" altLang="en-US" sz="4800" b="1" dirty="0">
              <a:solidFill>
                <a:srgbClr val="FF0000"/>
              </a:solidFill>
              <a:latin typeface="Arial" panose="020B0604020202020204" pitchFamily="34" charset="0"/>
            </a:endParaRPr>
          </a:p>
        </p:txBody>
      </p:sp>
      <p:sp>
        <p:nvSpPr>
          <p:cNvPr id="36868" name="矩形 28"/>
          <p:cNvSpPr/>
          <p:nvPr/>
        </p:nvSpPr>
        <p:spPr>
          <a:xfrm>
            <a:off x="910590" y="2910840"/>
            <a:ext cx="10024110" cy="955040"/>
          </a:xfrm>
          <a:prstGeom prst="rect">
            <a:avLst/>
          </a:prstGeom>
          <a:noFill/>
          <a:ln w="9525">
            <a:noFill/>
          </a:ln>
        </p:spPr>
        <p:txBody>
          <a:bodyPr>
            <a:spAutoFit/>
          </a:bodyPr>
          <a:lstStyle/>
          <a:p>
            <a:pPr eaLnBrk="1" hangingPunct="1">
              <a:lnSpc>
                <a:spcPct val="130000"/>
              </a:lnSpc>
            </a:pPr>
            <a:r>
              <a:rPr lang="zh-CN" altLang="en-US" sz="4320" b="1" dirty="0">
                <a:latin typeface="Arial" panose="020B0604020202020204" pitchFamily="34" charset="0"/>
                <a:sym typeface="Wingdings" panose="05000000000000000000" pitchFamily="2" charset="2"/>
              </a:rPr>
              <a:t>    </a:t>
            </a:r>
            <a:endParaRPr lang="en-US" altLang="zh-CN" sz="4320" b="1" dirty="0">
              <a:latin typeface="Arial" panose="020B0604020202020204" pitchFamily="34" charset="0"/>
              <a:sym typeface="Wingdings" panose="05000000000000000000" pitchFamily="2" charset="2"/>
            </a:endParaRPr>
          </a:p>
        </p:txBody>
      </p:sp>
      <p:pic>
        <p:nvPicPr>
          <p:cNvPr id="36869" name="图片 1"/>
          <p:cNvPicPr>
            <a:picLocks noChangeAspect="1"/>
          </p:cNvPicPr>
          <p:nvPr/>
        </p:nvPicPr>
        <p:blipFill>
          <a:blip r:embed="rId1"/>
          <a:stretch>
            <a:fillRect/>
          </a:stretch>
        </p:blipFill>
        <p:spPr>
          <a:xfrm>
            <a:off x="955040" y="916305"/>
            <a:ext cx="10674350" cy="5652135"/>
          </a:xfrm>
          <a:prstGeom prst="rect">
            <a:avLst/>
          </a:prstGeom>
          <a:noFill/>
          <a:ln w="9525">
            <a:noFill/>
          </a:ln>
        </p:spPr>
      </p:pic>
      <p:sp>
        <p:nvSpPr>
          <p:cNvPr id="36870" name="横卷形 5"/>
          <p:cNvSpPr/>
          <p:nvPr/>
        </p:nvSpPr>
        <p:spPr>
          <a:xfrm>
            <a:off x="1017270" y="6188710"/>
            <a:ext cx="2563495" cy="572135"/>
          </a:xfrm>
          <a:prstGeom prst="horizontalScroll">
            <a:avLst>
              <a:gd name="adj" fmla="val 12500"/>
            </a:avLst>
          </a:prstGeom>
          <a:solidFill>
            <a:schemeClr val="accent1"/>
          </a:solidFill>
          <a:ln w="9525" cap="flat" cmpd="sng">
            <a:solidFill>
              <a:schemeClr val="tx1"/>
            </a:solidFill>
            <a:prstDash val="solid"/>
            <a:headEnd type="none" w="med" len="med"/>
            <a:tailEnd type="none" w="med" len="med"/>
          </a:ln>
        </p:spPr>
        <p:txBody>
          <a:bodyPr/>
          <a:lstStyle/>
          <a:p>
            <a:pPr algn="ctr" eaLnBrk="1" hangingPunct="1"/>
            <a:r>
              <a:rPr lang="zh-CN" altLang="en-US" sz="2800" dirty="0">
                <a:solidFill>
                  <a:srgbClr val="FF0000"/>
                </a:solidFill>
                <a:latin typeface="Arial" panose="020B0604020202020204" pitchFamily="34" charset="0"/>
              </a:rPr>
              <a:t>安全意识</a:t>
            </a:r>
            <a:endParaRPr lang="zh-CN" altLang="en-US" sz="2800" dirty="0">
              <a:solidFill>
                <a:srgbClr val="FF0000"/>
              </a:solidFill>
              <a:latin typeface="Arial" panose="020B0604020202020204" pitchFamily="34" charset="0"/>
            </a:endParaRPr>
          </a:p>
        </p:txBody>
      </p:sp>
    </p:spTree>
  </p:cSld>
  <p:clrMapOvr>
    <a:masterClrMapping/>
  </p:clrMapOvr>
  <p:transition>
    <p:cover dir="lu"/>
  </p:transition>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1" name="TextBox 10"/>
          <p:cNvSpPr txBox="1">
            <a:spLocks noChangeArrowheads="1"/>
          </p:cNvSpPr>
          <p:nvPr/>
        </p:nvSpPr>
        <p:spPr bwMode="auto">
          <a:xfrm>
            <a:off x="3718560" y="626110"/>
            <a:ext cx="6511290" cy="625475"/>
          </a:xfrm>
          <a:prstGeom prst="rect">
            <a:avLst/>
          </a:prstGeom>
          <a:solidFill>
            <a:schemeClr val="bg1">
              <a:alpha val="70195"/>
            </a:schemeClr>
          </a:solidFill>
          <a:ln w="9525">
            <a:noFill/>
            <a:miter lim="800000"/>
          </a:ln>
        </p:spPr>
        <p:txBody>
          <a:bodyPr wrap="square" lIns="109723" tIns="54861" rIns="109723" bIns="54861">
            <a:spAutoFit/>
          </a:bodyPr>
          <a:lstStyle/>
          <a:p>
            <a:pPr algn="ctr"/>
            <a:r>
              <a:rPr lang="en-US" altLang="zh-CN" sz="3360" b="1" dirty="0" smtClean="0">
                <a:solidFill>
                  <a:srgbClr val="FF0000"/>
                </a:solidFill>
              </a:rPr>
              <a:t>                     </a:t>
            </a:r>
            <a:r>
              <a:rPr lang="zh-CN" altLang="zh-CN" sz="3360" b="1" dirty="0" smtClean="0">
                <a:solidFill>
                  <a:srgbClr val="FF0000"/>
                </a:solidFill>
              </a:rPr>
              <a:t>天津 </a:t>
            </a:r>
            <a:r>
              <a:rPr lang="en-US" altLang="zh-CN" sz="3360" b="1" dirty="0">
                <a:solidFill>
                  <a:srgbClr val="FF0000"/>
                </a:solidFill>
              </a:rPr>
              <a:t>“8.12”</a:t>
            </a:r>
            <a:r>
              <a:rPr lang="zh-CN" altLang="zh-CN" sz="3360" b="1" dirty="0">
                <a:solidFill>
                  <a:srgbClr val="FF0000"/>
                </a:solidFill>
              </a:rPr>
              <a:t>事故</a:t>
            </a:r>
            <a:endParaRPr lang="zh-CN" altLang="zh-CN" sz="3360" b="1" dirty="0">
              <a:solidFill>
                <a:srgbClr val="FF0000"/>
              </a:solidFill>
            </a:endParaRPr>
          </a:p>
        </p:txBody>
      </p:sp>
      <p:sp>
        <p:nvSpPr>
          <p:cNvPr id="104452" name="矩形 28"/>
          <p:cNvSpPr>
            <a:spLocks noChangeArrowheads="1"/>
          </p:cNvSpPr>
          <p:nvPr/>
        </p:nvSpPr>
        <p:spPr bwMode="auto">
          <a:xfrm>
            <a:off x="1038227" y="1028700"/>
            <a:ext cx="4543424" cy="1106170"/>
          </a:xfrm>
          <a:prstGeom prst="rect">
            <a:avLst/>
          </a:prstGeom>
          <a:noFill/>
          <a:ln w="9525">
            <a:noFill/>
            <a:miter lim="800000"/>
          </a:ln>
        </p:spPr>
        <p:txBody>
          <a:bodyPr lIns="109723" tIns="54861" rIns="109723" bIns="54861">
            <a:spAutoFit/>
          </a:bodyPr>
          <a:lstStyle/>
          <a:p>
            <a:pPr algn="ctr"/>
            <a:r>
              <a:rPr lang="zh-CN" altLang="zh-CN" sz="2880" dirty="0"/>
              <a:t>　　</a:t>
            </a:r>
            <a:endParaRPr lang="zh-CN" altLang="zh-CN" sz="2880" dirty="0"/>
          </a:p>
          <a:p>
            <a:pPr algn="ctr">
              <a:lnSpc>
                <a:spcPct val="125000"/>
              </a:lnSpc>
            </a:pPr>
            <a:endParaRPr lang="en-US" altLang="zh-CN" sz="2880" dirty="0">
              <a:solidFill>
                <a:schemeClr val="hlink"/>
              </a:solidFill>
              <a:latin typeface="微软雅黑" panose="020B0503020204020204" pitchFamily="34" charset="-122"/>
              <a:ea typeface="微软雅黑" panose="020B0503020204020204" pitchFamily="34" charset="-122"/>
              <a:sym typeface="Wingdings" panose="05000000000000000000" pitchFamily="2" charset="2"/>
            </a:endParaRPr>
          </a:p>
        </p:txBody>
      </p:sp>
      <p:sp>
        <p:nvSpPr>
          <p:cNvPr id="104453" name="Text Box 5"/>
          <p:cNvSpPr txBox="1">
            <a:spLocks noChangeArrowheads="1"/>
          </p:cNvSpPr>
          <p:nvPr/>
        </p:nvSpPr>
        <p:spPr bwMode="auto">
          <a:xfrm>
            <a:off x="1123950" y="1885951"/>
            <a:ext cx="5143500" cy="1637030"/>
          </a:xfrm>
          <a:prstGeom prst="rect">
            <a:avLst/>
          </a:prstGeom>
          <a:noFill/>
          <a:ln w="9525">
            <a:noFill/>
            <a:miter lim="800000"/>
          </a:ln>
        </p:spPr>
        <p:txBody>
          <a:bodyPr lIns="109723" tIns="54861" rIns="109723" bIns="54861">
            <a:spAutoFit/>
          </a:bodyPr>
          <a:lstStyle/>
          <a:p>
            <a:r>
              <a:rPr lang="zh-CN" altLang="en-US" sz="4320" b="1" dirty="0">
                <a:sym typeface="仿宋_GB2312" charset="-122"/>
              </a:rPr>
              <a:t> </a:t>
            </a:r>
            <a:r>
              <a:rPr lang="zh-CN" altLang="en-US" sz="960" b="1" dirty="0">
                <a:sym typeface="仿宋_GB2312" charset="-122"/>
              </a:rPr>
              <a:t>    </a:t>
            </a:r>
            <a:endParaRPr lang="zh-CN" altLang="en-US" sz="960" b="1" dirty="0">
              <a:solidFill>
                <a:srgbClr val="800000"/>
              </a:solidFill>
              <a:sym typeface="仿宋_GB2312" charset="-122"/>
            </a:endParaRPr>
          </a:p>
          <a:p>
            <a:pPr>
              <a:lnSpc>
                <a:spcPct val="130000"/>
              </a:lnSpc>
            </a:pPr>
            <a:r>
              <a:rPr lang="zh-CN" altLang="en-US" sz="4320" b="1" dirty="0">
                <a:solidFill>
                  <a:srgbClr val="800000"/>
                </a:solidFill>
                <a:sym typeface="仿宋_GB2312" charset="-122"/>
              </a:rPr>
              <a:t>   </a:t>
            </a:r>
            <a:r>
              <a:rPr lang="zh-CN" altLang="en-US" sz="3360" b="1" dirty="0">
                <a:solidFill>
                  <a:srgbClr val="800000"/>
                </a:solidFill>
                <a:sym typeface="仿宋_GB2312" charset="-122"/>
              </a:rPr>
              <a:t>	</a:t>
            </a:r>
            <a:endParaRPr lang="zh-CN" altLang="en-US" sz="3360" b="1" dirty="0"/>
          </a:p>
        </p:txBody>
      </p:sp>
      <p:sp>
        <p:nvSpPr>
          <p:cNvPr id="104454" name="矩形 5"/>
          <p:cNvSpPr>
            <a:spLocks noChangeArrowheads="1"/>
          </p:cNvSpPr>
          <p:nvPr/>
        </p:nvSpPr>
        <p:spPr bwMode="auto">
          <a:xfrm>
            <a:off x="899795" y="1663065"/>
            <a:ext cx="4001135" cy="4264025"/>
          </a:xfrm>
          <a:prstGeom prst="rect">
            <a:avLst/>
          </a:prstGeom>
          <a:noFill/>
          <a:ln w="9525">
            <a:noFill/>
            <a:miter lim="800000"/>
          </a:ln>
        </p:spPr>
        <p:txBody>
          <a:bodyPr wrap="square" lIns="109723" tIns="54861" rIns="109723" bIns="54861">
            <a:spAutoFit/>
          </a:bodyPr>
          <a:lstStyle/>
          <a:p>
            <a:r>
              <a:rPr lang="en-US" altLang="zh-CN" sz="100" dirty="0"/>
              <a:t> </a:t>
            </a:r>
            <a:r>
              <a:rPr lang="en-US" altLang="zh-CN" sz="2160" dirty="0">
                <a:solidFill>
                  <a:srgbClr val="FF0000"/>
                </a:solidFill>
              </a:rPr>
              <a:t>2015</a:t>
            </a:r>
            <a:r>
              <a:rPr lang="zh-CN" altLang="zh-CN" sz="2160" dirty="0">
                <a:solidFill>
                  <a:srgbClr val="FF0000"/>
                </a:solidFill>
              </a:rPr>
              <a:t>年</a:t>
            </a:r>
            <a:r>
              <a:rPr lang="en-US" altLang="zh-CN" sz="2160" dirty="0">
                <a:solidFill>
                  <a:srgbClr val="FF0000"/>
                </a:solidFill>
              </a:rPr>
              <a:t>8</a:t>
            </a:r>
            <a:r>
              <a:rPr lang="zh-CN" altLang="zh-CN" sz="2160" dirty="0">
                <a:solidFill>
                  <a:srgbClr val="FF0000"/>
                </a:solidFill>
              </a:rPr>
              <a:t>月</a:t>
            </a:r>
            <a:r>
              <a:rPr lang="en-US" altLang="zh-CN" sz="2160" dirty="0">
                <a:solidFill>
                  <a:srgbClr val="FF0000"/>
                </a:solidFill>
              </a:rPr>
              <a:t>12</a:t>
            </a:r>
            <a:r>
              <a:rPr lang="zh-CN" altLang="zh-CN" sz="2160" dirty="0">
                <a:solidFill>
                  <a:srgbClr val="FF0000"/>
                </a:solidFill>
              </a:rPr>
              <a:t>日，位于天津市滨海新区天津港的瑞海国际物流有限公司危险品仓库发生火灾爆炸事故，造成</a:t>
            </a:r>
            <a:r>
              <a:rPr lang="en-US" altLang="zh-CN" sz="2160" dirty="0">
                <a:solidFill>
                  <a:srgbClr val="FF0000"/>
                </a:solidFill>
              </a:rPr>
              <a:t>165</a:t>
            </a:r>
            <a:r>
              <a:rPr lang="zh-CN" altLang="zh-CN" sz="2160" dirty="0">
                <a:solidFill>
                  <a:srgbClr val="FF0000"/>
                </a:solidFill>
              </a:rPr>
              <a:t>人遇难（其中参与救援处置的公安消防人员</a:t>
            </a:r>
            <a:r>
              <a:rPr lang="en-US" altLang="zh-CN" sz="2160" dirty="0">
                <a:solidFill>
                  <a:srgbClr val="FF0000"/>
                </a:solidFill>
              </a:rPr>
              <a:t>110</a:t>
            </a:r>
            <a:r>
              <a:rPr lang="zh-CN" altLang="zh-CN" sz="2160" dirty="0">
                <a:solidFill>
                  <a:srgbClr val="FF0000"/>
                </a:solidFill>
              </a:rPr>
              <a:t>人，事故企业、周边企业员工和周边居民</a:t>
            </a:r>
            <a:r>
              <a:rPr lang="en-US" altLang="zh-CN" sz="2160" dirty="0">
                <a:solidFill>
                  <a:srgbClr val="FF0000"/>
                </a:solidFill>
              </a:rPr>
              <a:t>55</a:t>
            </a:r>
            <a:r>
              <a:rPr lang="zh-CN" altLang="zh-CN" sz="2160" dirty="0">
                <a:solidFill>
                  <a:srgbClr val="FF0000"/>
                </a:solidFill>
              </a:rPr>
              <a:t>人）、</a:t>
            </a:r>
            <a:r>
              <a:rPr lang="en-US" altLang="zh-CN" sz="2160" dirty="0">
                <a:solidFill>
                  <a:srgbClr val="FF0000"/>
                </a:solidFill>
              </a:rPr>
              <a:t>8</a:t>
            </a:r>
            <a:r>
              <a:rPr lang="zh-CN" altLang="zh-CN" sz="2160" dirty="0">
                <a:solidFill>
                  <a:srgbClr val="FF0000"/>
                </a:solidFill>
              </a:rPr>
              <a:t>人失踪（其中天津港消防人员</a:t>
            </a:r>
            <a:r>
              <a:rPr lang="en-US" altLang="zh-CN" sz="2160" dirty="0">
                <a:solidFill>
                  <a:srgbClr val="FF0000"/>
                </a:solidFill>
              </a:rPr>
              <a:t>5</a:t>
            </a:r>
            <a:r>
              <a:rPr lang="zh-CN" altLang="zh-CN" sz="2160" dirty="0">
                <a:solidFill>
                  <a:srgbClr val="FF0000"/>
                </a:solidFill>
              </a:rPr>
              <a:t>人，周边企业员工、天津港消防人员家属</a:t>
            </a:r>
            <a:r>
              <a:rPr lang="en-US" altLang="zh-CN" sz="2160" dirty="0">
                <a:solidFill>
                  <a:srgbClr val="FF0000"/>
                </a:solidFill>
              </a:rPr>
              <a:t>3</a:t>
            </a:r>
            <a:r>
              <a:rPr lang="zh-CN" altLang="zh-CN" sz="2160" dirty="0">
                <a:solidFill>
                  <a:srgbClr val="FF0000"/>
                </a:solidFill>
              </a:rPr>
              <a:t>人），</a:t>
            </a:r>
            <a:r>
              <a:rPr lang="en-US" altLang="zh-CN" sz="2160" dirty="0">
                <a:solidFill>
                  <a:srgbClr val="FF0000"/>
                </a:solidFill>
              </a:rPr>
              <a:t>798</a:t>
            </a:r>
            <a:r>
              <a:rPr lang="zh-CN" altLang="zh-CN" sz="2160" dirty="0">
                <a:solidFill>
                  <a:srgbClr val="FF0000"/>
                </a:solidFill>
              </a:rPr>
              <a:t>人受伤（伤情重及较重的伤员</a:t>
            </a:r>
            <a:r>
              <a:rPr lang="en-US" altLang="zh-CN" sz="2160" dirty="0">
                <a:solidFill>
                  <a:srgbClr val="FF0000"/>
                </a:solidFill>
              </a:rPr>
              <a:t>58</a:t>
            </a:r>
            <a:r>
              <a:rPr lang="zh-CN" altLang="zh-CN" sz="2160" dirty="0">
                <a:solidFill>
                  <a:srgbClr val="FF0000"/>
                </a:solidFill>
              </a:rPr>
              <a:t>人、轻伤员</a:t>
            </a:r>
            <a:r>
              <a:rPr lang="en-US" altLang="zh-CN" sz="2160" dirty="0">
                <a:solidFill>
                  <a:srgbClr val="FF0000"/>
                </a:solidFill>
              </a:rPr>
              <a:t>740</a:t>
            </a:r>
            <a:r>
              <a:rPr lang="zh-CN" altLang="zh-CN" sz="2160" dirty="0">
                <a:solidFill>
                  <a:srgbClr val="FF0000"/>
                </a:solidFill>
              </a:rPr>
              <a:t>人）。</a:t>
            </a:r>
            <a:endParaRPr lang="zh-CN" altLang="zh-CN" sz="2160" dirty="0">
              <a:solidFill>
                <a:srgbClr val="FF0000"/>
              </a:solidFill>
            </a:endParaRPr>
          </a:p>
          <a:p>
            <a:pPr algn="ctr"/>
            <a:endParaRPr lang="en-US" altLang="zh-CN" sz="100" dirty="0"/>
          </a:p>
          <a:p>
            <a:pPr algn="ctr"/>
            <a:endParaRPr lang="en-US" altLang="zh-CN" sz="100" dirty="0"/>
          </a:p>
          <a:p>
            <a:pPr algn="ctr"/>
            <a:endParaRPr lang="en-US" altLang="zh-CN" sz="100" dirty="0"/>
          </a:p>
          <a:p>
            <a:pPr algn="ctr"/>
            <a:endParaRPr lang="en-US" altLang="zh-CN" sz="100" dirty="0"/>
          </a:p>
          <a:p>
            <a:pPr algn="ctr"/>
            <a:endParaRPr lang="en-US" altLang="zh-CN" sz="100" dirty="0"/>
          </a:p>
          <a:p>
            <a:pPr algn="ctr"/>
            <a:endParaRPr lang="en-US" altLang="zh-CN" sz="100" dirty="0"/>
          </a:p>
          <a:p>
            <a:pPr algn="ctr"/>
            <a:endParaRPr lang="en-US" altLang="zh-CN" sz="100" dirty="0"/>
          </a:p>
          <a:p>
            <a:pPr algn="ctr"/>
            <a:endParaRPr lang="en-US" altLang="zh-CN" sz="100" dirty="0"/>
          </a:p>
          <a:p>
            <a:pPr algn="ctr"/>
            <a:endParaRPr lang="en-US" altLang="zh-CN" sz="100" dirty="0"/>
          </a:p>
          <a:p>
            <a:pPr algn="ctr"/>
            <a:endParaRPr lang="en-US" altLang="zh-CN" sz="100" dirty="0"/>
          </a:p>
          <a:p>
            <a:pPr algn="ctr"/>
            <a:endParaRPr lang="zh-CN" altLang="en-US" sz="100" dirty="0"/>
          </a:p>
        </p:txBody>
      </p:sp>
      <p:pic>
        <p:nvPicPr>
          <p:cNvPr id="104455" name="Picture 5" descr="121336271987"/>
          <p:cNvPicPr>
            <a:picLocks noChangeAspect="1" noChangeArrowheads="1"/>
          </p:cNvPicPr>
          <p:nvPr/>
        </p:nvPicPr>
        <p:blipFill>
          <a:blip r:embed="rId1" cstate="print"/>
          <a:srcRect/>
          <a:stretch>
            <a:fillRect/>
          </a:stretch>
        </p:blipFill>
        <p:spPr bwMode="auto">
          <a:xfrm>
            <a:off x="6041390" y="1758950"/>
            <a:ext cx="4427220" cy="4072255"/>
          </a:xfrm>
          <a:prstGeom prst="rect">
            <a:avLst/>
          </a:prstGeom>
          <a:noFill/>
          <a:ln w="9525">
            <a:noFill/>
            <a:miter lim="800000"/>
            <a:headEnd/>
            <a:tailEnd/>
          </a:ln>
        </p:spPr>
      </p:pic>
      <p:sp>
        <p:nvSpPr>
          <p:cNvPr id="8" name="前凸带形 7"/>
          <p:cNvSpPr/>
          <p:nvPr/>
        </p:nvSpPr>
        <p:spPr>
          <a:xfrm>
            <a:off x="2752725" y="516233"/>
            <a:ext cx="2828945" cy="735330"/>
          </a:xfrm>
          <a:prstGeom prst="ribbon">
            <a:avLst>
              <a:gd name="adj1" fmla="val 16667"/>
              <a:gd name="adj2" fmla="val 50000"/>
            </a:avLst>
          </a:prstGeom>
          <a:solidFill>
            <a:srgbClr val="FF0000"/>
          </a:solidFill>
          <a:ln w="9525" cap="flat" cmpd="sng">
            <a:solidFill>
              <a:schemeClr val="tx1"/>
            </a:solidFill>
            <a:prstDash val="solid"/>
            <a:headEnd type="none" w="med" len="med"/>
            <a:tailEnd type="none" w="med" len="med"/>
          </a:ln>
        </p:spPr>
        <p:txBody>
          <a:bodyPr/>
          <a:lstStyle/>
          <a:p>
            <a:pPr algn="ctr" eaLnBrk="1" hangingPunct="1"/>
            <a:r>
              <a:rPr lang="zh-CN" altLang="en-US" sz="1920" b="1" dirty="0" smtClean="0">
                <a:solidFill>
                  <a:schemeClr val="bg1"/>
                </a:solidFill>
              </a:rPr>
              <a:t>港区事故</a:t>
            </a:r>
            <a:endParaRPr lang="zh-CN" altLang="en-US" sz="1920" b="1" dirty="0">
              <a:solidFill>
                <a:schemeClr val="bg1"/>
              </a:solidFill>
              <a:latin typeface="Arial" panose="020B0604020202020204" pitchFamily="34" charset="0"/>
            </a:endParaRPr>
          </a:p>
        </p:txBody>
      </p:sp>
    </p:spTree>
  </p:cSld>
  <p:clrMapOvr>
    <a:masterClrMapping/>
  </p:clrMapOvr>
  <p:transition>
    <p:wheel spokes="8"/>
  </p:transition>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5" name="TextBox 10"/>
          <p:cNvSpPr txBox="1">
            <a:spLocks noChangeArrowheads="1"/>
          </p:cNvSpPr>
          <p:nvPr/>
        </p:nvSpPr>
        <p:spPr bwMode="auto">
          <a:xfrm>
            <a:off x="3047365" y="137160"/>
            <a:ext cx="7764145" cy="625475"/>
          </a:xfrm>
          <a:prstGeom prst="rect">
            <a:avLst/>
          </a:prstGeom>
          <a:solidFill>
            <a:schemeClr val="bg1">
              <a:alpha val="70195"/>
            </a:schemeClr>
          </a:solidFill>
          <a:ln w="9525">
            <a:noFill/>
            <a:miter lim="800000"/>
          </a:ln>
        </p:spPr>
        <p:txBody>
          <a:bodyPr wrap="square" lIns="109723" tIns="54861" rIns="109723" bIns="54861">
            <a:spAutoFit/>
          </a:bodyPr>
          <a:lstStyle/>
          <a:p>
            <a:pPr algn="ctr"/>
            <a:r>
              <a:rPr lang="zh-CN" altLang="zh-CN" sz="3360" b="1" dirty="0">
                <a:solidFill>
                  <a:srgbClr val="FF0000"/>
                </a:solidFill>
              </a:rPr>
              <a:t>天津 </a:t>
            </a:r>
            <a:r>
              <a:rPr lang="en-US" altLang="zh-CN" sz="3360" b="1" dirty="0">
                <a:solidFill>
                  <a:srgbClr val="FF0000"/>
                </a:solidFill>
              </a:rPr>
              <a:t>“8.12”</a:t>
            </a:r>
            <a:r>
              <a:rPr lang="zh-CN" altLang="zh-CN" sz="3360" b="1" dirty="0">
                <a:solidFill>
                  <a:srgbClr val="FF0000"/>
                </a:solidFill>
              </a:rPr>
              <a:t>事故</a:t>
            </a:r>
            <a:endParaRPr lang="zh-CN" altLang="zh-CN" sz="3360" b="1" dirty="0">
              <a:solidFill>
                <a:srgbClr val="FF0000"/>
              </a:solidFill>
            </a:endParaRPr>
          </a:p>
        </p:txBody>
      </p:sp>
      <p:sp>
        <p:nvSpPr>
          <p:cNvPr id="105476" name="矩形 28"/>
          <p:cNvSpPr>
            <a:spLocks noChangeArrowheads="1"/>
          </p:cNvSpPr>
          <p:nvPr/>
        </p:nvSpPr>
        <p:spPr bwMode="auto">
          <a:xfrm>
            <a:off x="1038227" y="1028700"/>
            <a:ext cx="4543424" cy="1106170"/>
          </a:xfrm>
          <a:prstGeom prst="rect">
            <a:avLst/>
          </a:prstGeom>
          <a:noFill/>
          <a:ln w="9525">
            <a:noFill/>
            <a:miter lim="800000"/>
          </a:ln>
        </p:spPr>
        <p:txBody>
          <a:bodyPr lIns="109723" tIns="54861" rIns="109723" bIns="54861">
            <a:spAutoFit/>
          </a:bodyPr>
          <a:lstStyle/>
          <a:p>
            <a:pPr algn="ctr"/>
            <a:r>
              <a:rPr lang="zh-CN" altLang="zh-CN" sz="2880" dirty="0"/>
              <a:t>　　</a:t>
            </a:r>
            <a:endParaRPr lang="zh-CN" altLang="zh-CN" sz="2880" dirty="0"/>
          </a:p>
          <a:p>
            <a:pPr algn="ctr">
              <a:lnSpc>
                <a:spcPct val="125000"/>
              </a:lnSpc>
            </a:pPr>
            <a:endParaRPr lang="en-US" altLang="zh-CN" sz="2880" dirty="0">
              <a:solidFill>
                <a:schemeClr val="hlink"/>
              </a:solidFill>
              <a:latin typeface="微软雅黑" panose="020B0503020204020204" pitchFamily="34" charset="-122"/>
              <a:ea typeface="微软雅黑" panose="020B0503020204020204" pitchFamily="34" charset="-122"/>
              <a:sym typeface="Wingdings" panose="05000000000000000000" pitchFamily="2" charset="2"/>
            </a:endParaRPr>
          </a:p>
        </p:txBody>
      </p:sp>
      <p:sp>
        <p:nvSpPr>
          <p:cNvPr id="105477" name="Text Box 5"/>
          <p:cNvSpPr txBox="1">
            <a:spLocks noChangeArrowheads="1"/>
          </p:cNvSpPr>
          <p:nvPr/>
        </p:nvSpPr>
        <p:spPr bwMode="auto">
          <a:xfrm>
            <a:off x="1123950" y="1885951"/>
            <a:ext cx="5143500" cy="1637030"/>
          </a:xfrm>
          <a:prstGeom prst="rect">
            <a:avLst/>
          </a:prstGeom>
          <a:noFill/>
          <a:ln w="9525">
            <a:noFill/>
            <a:miter lim="800000"/>
          </a:ln>
        </p:spPr>
        <p:txBody>
          <a:bodyPr lIns="109723" tIns="54861" rIns="109723" bIns="54861">
            <a:spAutoFit/>
          </a:bodyPr>
          <a:lstStyle/>
          <a:p>
            <a:r>
              <a:rPr lang="zh-CN" altLang="en-US" sz="4320" b="1" dirty="0">
                <a:sym typeface="仿宋_GB2312" charset="-122"/>
              </a:rPr>
              <a:t> </a:t>
            </a:r>
            <a:r>
              <a:rPr lang="zh-CN" altLang="en-US" sz="960" b="1" dirty="0">
                <a:sym typeface="仿宋_GB2312" charset="-122"/>
              </a:rPr>
              <a:t>    </a:t>
            </a:r>
            <a:endParaRPr lang="zh-CN" altLang="en-US" sz="960" b="1" dirty="0">
              <a:solidFill>
                <a:srgbClr val="800000"/>
              </a:solidFill>
              <a:sym typeface="仿宋_GB2312" charset="-122"/>
            </a:endParaRPr>
          </a:p>
          <a:p>
            <a:pPr>
              <a:lnSpc>
                <a:spcPct val="130000"/>
              </a:lnSpc>
            </a:pPr>
            <a:r>
              <a:rPr lang="zh-CN" altLang="en-US" sz="4320" b="1" dirty="0">
                <a:solidFill>
                  <a:srgbClr val="800000"/>
                </a:solidFill>
                <a:sym typeface="仿宋_GB2312" charset="-122"/>
              </a:rPr>
              <a:t>   </a:t>
            </a:r>
            <a:r>
              <a:rPr lang="zh-CN" altLang="en-US" sz="3360" b="1" dirty="0">
                <a:solidFill>
                  <a:srgbClr val="800000"/>
                </a:solidFill>
                <a:sym typeface="仿宋_GB2312" charset="-122"/>
              </a:rPr>
              <a:t>	</a:t>
            </a:r>
            <a:endParaRPr lang="zh-CN" altLang="en-US" sz="3360" b="1" dirty="0"/>
          </a:p>
        </p:txBody>
      </p:sp>
      <p:pic>
        <p:nvPicPr>
          <p:cNvPr id="105478" name="Picture 2" descr="Img424479665"/>
          <p:cNvPicPr>
            <a:picLocks noChangeAspect="1" noChangeArrowheads="1"/>
          </p:cNvPicPr>
          <p:nvPr/>
        </p:nvPicPr>
        <p:blipFill>
          <a:blip r:embed="rId1" cstate="print"/>
          <a:srcRect/>
          <a:stretch>
            <a:fillRect/>
          </a:stretch>
        </p:blipFill>
        <p:spPr bwMode="auto">
          <a:xfrm>
            <a:off x="6659245" y="1746250"/>
            <a:ext cx="4556760" cy="4324350"/>
          </a:xfrm>
          <a:prstGeom prst="rect">
            <a:avLst/>
          </a:prstGeom>
          <a:noFill/>
          <a:ln w="9525">
            <a:noFill/>
            <a:miter lim="800000"/>
            <a:headEnd/>
            <a:tailEnd/>
          </a:ln>
        </p:spPr>
      </p:pic>
      <p:pic>
        <p:nvPicPr>
          <p:cNvPr id="105479" name="Picture 3" descr="W020150813765834284809"/>
          <p:cNvPicPr>
            <a:picLocks noChangeAspect="1" noChangeArrowheads="1"/>
          </p:cNvPicPr>
          <p:nvPr/>
        </p:nvPicPr>
        <p:blipFill>
          <a:blip r:embed="rId2" cstate="print"/>
          <a:srcRect/>
          <a:stretch>
            <a:fillRect/>
          </a:stretch>
        </p:blipFill>
        <p:spPr bwMode="auto">
          <a:xfrm>
            <a:off x="833755" y="1746250"/>
            <a:ext cx="4191000" cy="4509135"/>
          </a:xfrm>
          <a:prstGeom prst="rect">
            <a:avLst/>
          </a:prstGeom>
          <a:noFill/>
          <a:ln w="9525">
            <a:noFill/>
            <a:miter lim="800000"/>
            <a:headEnd/>
            <a:tailEnd/>
          </a:ln>
        </p:spPr>
      </p:pic>
    </p:spTree>
  </p:cSld>
  <p:clrMapOvr>
    <a:masterClrMapping/>
  </p:clrMapOvr>
  <p:transition>
    <p:newsflash/>
  </p:transition>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1" name="TextBox 10"/>
          <p:cNvSpPr txBox="1">
            <a:spLocks noChangeArrowheads="1"/>
          </p:cNvSpPr>
          <p:nvPr/>
        </p:nvSpPr>
        <p:spPr bwMode="auto">
          <a:xfrm>
            <a:off x="2538095" y="614045"/>
            <a:ext cx="8228965" cy="625475"/>
          </a:xfrm>
          <a:prstGeom prst="rect">
            <a:avLst/>
          </a:prstGeom>
          <a:solidFill>
            <a:schemeClr val="bg1">
              <a:alpha val="70195"/>
            </a:schemeClr>
          </a:solidFill>
          <a:ln w="9525">
            <a:noFill/>
            <a:miter lim="800000"/>
          </a:ln>
        </p:spPr>
        <p:txBody>
          <a:bodyPr wrap="square" lIns="109723" tIns="54861" rIns="109723" bIns="54861">
            <a:spAutoFit/>
          </a:bodyPr>
          <a:lstStyle/>
          <a:p>
            <a:pPr algn="ctr"/>
            <a:r>
              <a:rPr lang="zh-CN" altLang="zh-CN" sz="3360" b="1" dirty="0">
                <a:solidFill>
                  <a:srgbClr val="FF0000"/>
                </a:solidFill>
              </a:rPr>
              <a:t>天津 </a:t>
            </a:r>
            <a:r>
              <a:rPr lang="en-US" altLang="zh-CN" sz="3360" b="1" dirty="0">
                <a:solidFill>
                  <a:srgbClr val="FF0000"/>
                </a:solidFill>
              </a:rPr>
              <a:t>“8.12”</a:t>
            </a:r>
            <a:r>
              <a:rPr lang="zh-CN" altLang="zh-CN" sz="3360" b="1" dirty="0">
                <a:solidFill>
                  <a:srgbClr val="FF0000"/>
                </a:solidFill>
              </a:rPr>
              <a:t>事故</a:t>
            </a:r>
            <a:endParaRPr lang="zh-CN" altLang="zh-CN" sz="3360" b="1" dirty="0">
              <a:solidFill>
                <a:srgbClr val="FF0000"/>
              </a:solidFill>
            </a:endParaRPr>
          </a:p>
        </p:txBody>
      </p:sp>
      <p:sp>
        <p:nvSpPr>
          <p:cNvPr id="109572" name="矩形 28"/>
          <p:cNvSpPr>
            <a:spLocks noChangeArrowheads="1"/>
          </p:cNvSpPr>
          <p:nvPr/>
        </p:nvSpPr>
        <p:spPr bwMode="auto">
          <a:xfrm>
            <a:off x="1038227" y="1028700"/>
            <a:ext cx="4543424" cy="1106170"/>
          </a:xfrm>
          <a:prstGeom prst="rect">
            <a:avLst/>
          </a:prstGeom>
          <a:noFill/>
          <a:ln w="9525">
            <a:noFill/>
            <a:miter lim="800000"/>
          </a:ln>
        </p:spPr>
        <p:txBody>
          <a:bodyPr lIns="109723" tIns="54861" rIns="109723" bIns="54861">
            <a:spAutoFit/>
          </a:bodyPr>
          <a:lstStyle/>
          <a:p>
            <a:pPr algn="ctr"/>
            <a:r>
              <a:rPr lang="zh-CN" altLang="zh-CN" sz="2880" dirty="0"/>
              <a:t>　　</a:t>
            </a:r>
            <a:endParaRPr lang="zh-CN" altLang="zh-CN" sz="2880" dirty="0"/>
          </a:p>
          <a:p>
            <a:pPr algn="ctr">
              <a:lnSpc>
                <a:spcPct val="125000"/>
              </a:lnSpc>
            </a:pPr>
            <a:endParaRPr lang="en-US" altLang="zh-CN" sz="2880" dirty="0">
              <a:solidFill>
                <a:schemeClr val="hlink"/>
              </a:solidFill>
              <a:latin typeface="微软雅黑" panose="020B0503020204020204" pitchFamily="34" charset="-122"/>
              <a:ea typeface="微软雅黑" panose="020B0503020204020204" pitchFamily="34" charset="-122"/>
              <a:sym typeface="Wingdings" panose="05000000000000000000" pitchFamily="2" charset="2"/>
            </a:endParaRPr>
          </a:p>
        </p:txBody>
      </p:sp>
      <p:sp>
        <p:nvSpPr>
          <p:cNvPr id="109573" name="Text Box 5"/>
          <p:cNvSpPr txBox="1">
            <a:spLocks noChangeArrowheads="1"/>
          </p:cNvSpPr>
          <p:nvPr/>
        </p:nvSpPr>
        <p:spPr bwMode="auto">
          <a:xfrm>
            <a:off x="1123950" y="1885951"/>
            <a:ext cx="5143500" cy="1637030"/>
          </a:xfrm>
          <a:prstGeom prst="rect">
            <a:avLst/>
          </a:prstGeom>
          <a:noFill/>
          <a:ln w="9525">
            <a:noFill/>
            <a:miter lim="800000"/>
          </a:ln>
        </p:spPr>
        <p:txBody>
          <a:bodyPr lIns="109723" tIns="54861" rIns="109723" bIns="54861">
            <a:spAutoFit/>
          </a:bodyPr>
          <a:lstStyle/>
          <a:p>
            <a:r>
              <a:rPr lang="zh-CN" altLang="en-US" sz="4320" b="1" dirty="0">
                <a:sym typeface="仿宋_GB2312" charset="-122"/>
              </a:rPr>
              <a:t> </a:t>
            </a:r>
            <a:r>
              <a:rPr lang="zh-CN" altLang="en-US" sz="960" b="1" dirty="0">
                <a:sym typeface="仿宋_GB2312" charset="-122"/>
              </a:rPr>
              <a:t>    </a:t>
            </a:r>
            <a:endParaRPr lang="zh-CN" altLang="en-US" sz="960" b="1" dirty="0">
              <a:solidFill>
                <a:srgbClr val="800000"/>
              </a:solidFill>
              <a:sym typeface="仿宋_GB2312" charset="-122"/>
            </a:endParaRPr>
          </a:p>
          <a:p>
            <a:pPr>
              <a:lnSpc>
                <a:spcPct val="130000"/>
              </a:lnSpc>
            </a:pPr>
            <a:r>
              <a:rPr lang="zh-CN" altLang="en-US" sz="4320" b="1" dirty="0">
                <a:solidFill>
                  <a:srgbClr val="800000"/>
                </a:solidFill>
                <a:sym typeface="仿宋_GB2312" charset="-122"/>
              </a:rPr>
              <a:t>   </a:t>
            </a:r>
            <a:r>
              <a:rPr lang="zh-CN" altLang="en-US" sz="3360" b="1" dirty="0">
                <a:solidFill>
                  <a:srgbClr val="800000"/>
                </a:solidFill>
                <a:sym typeface="仿宋_GB2312" charset="-122"/>
              </a:rPr>
              <a:t>	</a:t>
            </a:r>
            <a:endParaRPr lang="zh-CN" altLang="en-US" sz="3360" b="1" dirty="0"/>
          </a:p>
        </p:txBody>
      </p:sp>
      <p:pic>
        <p:nvPicPr>
          <p:cNvPr id="109575" name="Picture 2" descr="143969812719589363"/>
          <p:cNvPicPr>
            <a:picLocks noChangeAspect="1" noChangeArrowheads="1"/>
          </p:cNvPicPr>
          <p:nvPr/>
        </p:nvPicPr>
        <p:blipFill>
          <a:blip r:embed="rId1" cstate="print"/>
          <a:srcRect/>
          <a:stretch>
            <a:fillRect/>
          </a:stretch>
        </p:blipFill>
        <p:spPr bwMode="auto">
          <a:xfrm>
            <a:off x="1538605" y="1778635"/>
            <a:ext cx="9541510" cy="4407535"/>
          </a:xfrm>
          <a:prstGeom prst="rect">
            <a:avLst/>
          </a:prstGeom>
          <a:noFill/>
          <a:ln w="9525">
            <a:noFill/>
            <a:miter lim="800000"/>
            <a:headEnd/>
            <a:tailEnd/>
          </a:ln>
        </p:spPr>
      </p:pic>
    </p:spTree>
  </p:cSld>
  <p:clrMapOvr>
    <a:masterClrMapping/>
  </p:clrMapOvr>
  <p:transition>
    <p:newsflash/>
  </p:transition>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3" name="TextBox 10"/>
          <p:cNvSpPr txBox="1">
            <a:spLocks noChangeArrowheads="1"/>
          </p:cNvSpPr>
          <p:nvPr/>
        </p:nvSpPr>
        <p:spPr bwMode="auto">
          <a:xfrm>
            <a:off x="2863850" y="403225"/>
            <a:ext cx="8455660" cy="625475"/>
          </a:xfrm>
          <a:prstGeom prst="rect">
            <a:avLst/>
          </a:prstGeom>
          <a:solidFill>
            <a:schemeClr val="bg1">
              <a:alpha val="70195"/>
            </a:schemeClr>
          </a:solidFill>
          <a:ln w="9525">
            <a:noFill/>
            <a:miter lim="800000"/>
          </a:ln>
        </p:spPr>
        <p:txBody>
          <a:bodyPr wrap="square" lIns="109723" tIns="54861" rIns="109723" bIns="54861">
            <a:spAutoFit/>
          </a:bodyPr>
          <a:lstStyle/>
          <a:p>
            <a:pPr algn="ctr"/>
            <a:r>
              <a:rPr lang="zh-CN" altLang="zh-CN" sz="3360" b="1" dirty="0">
                <a:solidFill>
                  <a:srgbClr val="FF0000"/>
                </a:solidFill>
              </a:rPr>
              <a:t>天津 </a:t>
            </a:r>
            <a:r>
              <a:rPr lang="en-US" altLang="zh-CN" sz="3360" b="1" dirty="0">
                <a:solidFill>
                  <a:srgbClr val="FF0000"/>
                </a:solidFill>
              </a:rPr>
              <a:t>“8.12”</a:t>
            </a:r>
            <a:r>
              <a:rPr lang="zh-CN" altLang="zh-CN" sz="3360" b="1" dirty="0">
                <a:solidFill>
                  <a:srgbClr val="FF0000"/>
                </a:solidFill>
              </a:rPr>
              <a:t>事故</a:t>
            </a:r>
            <a:endParaRPr lang="zh-CN" altLang="zh-CN" sz="3360" b="1" dirty="0">
              <a:solidFill>
                <a:srgbClr val="FF0000"/>
              </a:solidFill>
            </a:endParaRPr>
          </a:p>
        </p:txBody>
      </p:sp>
      <p:sp>
        <p:nvSpPr>
          <p:cNvPr id="107524" name="矩形 28"/>
          <p:cNvSpPr>
            <a:spLocks noChangeArrowheads="1"/>
          </p:cNvSpPr>
          <p:nvPr/>
        </p:nvSpPr>
        <p:spPr bwMode="auto">
          <a:xfrm>
            <a:off x="1038227" y="1028700"/>
            <a:ext cx="4543424" cy="1106170"/>
          </a:xfrm>
          <a:prstGeom prst="rect">
            <a:avLst/>
          </a:prstGeom>
          <a:noFill/>
          <a:ln w="9525">
            <a:noFill/>
            <a:miter lim="800000"/>
          </a:ln>
        </p:spPr>
        <p:txBody>
          <a:bodyPr lIns="109723" tIns="54861" rIns="109723" bIns="54861">
            <a:spAutoFit/>
          </a:bodyPr>
          <a:lstStyle/>
          <a:p>
            <a:pPr algn="ctr"/>
            <a:r>
              <a:rPr lang="zh-CN" altLang="zh-CN" sz="2880" dirty="0"/>
              <a:t>　　</a:t>
            </a:r>
            <a:endParaRPr lang="zh-CN" altLang="zh-CN" sz="2880" dirty="0"/>
          </a:p>
          <a:p>
            <a:pPr algn="ctr">
              <a:lnSpc>
                <a:spcPct val="125000"/>
              </a:lnSpc>
            </a:pPr>
            <a:endParaRPr lang="en-US" altLang="zh-CN" sz="2880" dirty="0">
              <a:solidFill>
                <a:schemeClr val="hlink"/>
              </a:solidFill>
              <a:latin typeface="微软雅黑" panose="020B0503020204020204" pitchFamily="34" charset="-122"/>
              <a:ea typeface="微软雅黑" panose="020B0503020204020204" pitchFamily="34" charset="-122"/>
              <a:sym typeface="Wingdings" panose="05000000000000000000" pitchFamily="2" charset="2"/>
            </a:endParaRPr>
          </a:p>
        </p:txBody>
      </p:sp>
      <p:sp>
        <p:nvSpPr>
          <p:cNvPr id="107525" name="Text Box 5"/>
          <p:cNvSpPr txBox="1">
            <a:spLocks noChangeArrowheads="1"/>
          </p:cNvSpPr>
          <p:nvPr/>
        </p:nvSpPr>
        <p:spPr bwMode="auto">
          <a:xfrm>
            <a:off x="1123950" y="1885951"/>
            <a:ext cx="5143500" cy="1637030"/>
          </a:xfrm>
          <a:prstGeom prst="rect">
            <a:avLst/>
          </a:prstGeom>
          <a:noFill/>
          <a:ln w="9525">
            <a:noFill/>
            <a:miter lim="800000"/>
          </a:ln>
        </p:spPr>
        <p:txBody>
          <a:bodyPr lIns="109723" tIns="54861" rIns="109723" bIns="54861">
            <a:spAutoFit/>
          </a:bodyPr>
          <a:lstStyle/>
          <a:p>
            <a:r>
              <a:rPr lang="zh-CN" altLang="en-US" sz="4320" b="1" dirty="0">
                <a:sym typeface="仿宋_GB2312" charset="-122"/>
              </a:rPr>
              <a:t> </a:t>
            </a:r>
            <a:r>
              <a:rPr lang="zh-CN" altLang="en-US" sz="960" b="1" dirty="0">
                <a:sym typeface="仿宋_GB2312" charset="-122"/>
              </a:rPr>
              <a:t>    </a:t>
            </a:r>
            <a:endParaRPr lang="zh-CN" altLang="en-US" sz="960" b="1" dirty="0">
              <a:solidFill>
                <a:srgbClr val="800000"/>
              </a:solidFill>
              <a:sym typeface="仿宋_GB2312" charset="-122"/>
            </a:endParaRPr>
          </a:p>
          <a:p>
            <a:pPr>
              <a:lnSpc>
                <a:spcPct val="130000"/>
              </a:lnSpc>
            </a:pPr>
            <a:r>
              <a:rPr lang="zh-CN" altLang="en-US" sz="4320" b="1" dirty="0">
                <a:solidFill>
                  <a:srgbClr val="800000"/>
                </a:solidFill>
                <a:sym typeface="仿宋_GB2312" charset="-122"/>
              </a:rPr>
              <a:t>   </a:t>
            </a:r>
            <a:r>
              <a:rPr lang="zh-CN" altLang="en-US" sz="3360" b="1" dirty="0">
                <a:solidFill>
                  <a:srgbClr val="800000"/>
                </a:solidFill>
                <a:sym typeface="仿宋_GB2312" charset="-122"/>
              </a:rPr>
              <a:t>	</a:t>
            </a:r>
            <a:endParaRPr lang="zh-CN" altLang="en-US" sz="3360" b="1" dirty="0"/>
          </a:p>
        </p:txBody>
      </p:sp>
      <p:sp>
        <p:nvSpPr>
          <p:cNvPr id="107526" name="矩形 5"/>
          <p:cNvSpPr>
            <a:spLocks noChangeArrowheads="1"/>
          </p:cNvSpPr>
          <p:nvPr/>
        </p:nvSpPr>
        <p:spPr bwMode="auto">
          <a:xfrm>
            <a:off x="952500" y="1371600"/>
            <a:ext cx="3086100" cy="610235"/>
          </a:xfrm>
          <a:prstGeom prst="rect">
            <a:avLst/>
          </a:prstGeom>
          <a:noFill/>
          <a:ln w="9525">
            <a:noFill/>
            <a:miter lim="800000"/>
          </a:ln>
        </p:spPr>
        <p:txBody>
          <a:bodyPr lIns="109723" tIns="54861" rIns="109723" bIns="54861">
            <a:spAutoFit/>
          </a:bodyPr>
          <a:lstStyle/>
          <a:p>
            <a:endParaRPr lang="zh-CN" altLang="zh-CN" sz="2160" dirty="0">
              <a:solidFill>
                <a:srgbClr val="FF0000"/>
              </a:solidFill>
            </a:endParaRPr>
          </a:p>
          <a:p>
            <a:pPr algn="ctr"/>
            <a:endParaRPr lang="en-US" altLang="zh-CN" sz="100" dirty="0"/>
          </a:p>
          <a:p>
            <a:pPr algn="ctr"/>
            <a:endParaRPr lang="en-US" altLang="zh-CN" sz="100" dirty="0"/>
          </a:p>
          <a:p>
            <a:pPr algn="ctr"/>
            <a:endParaRPr lang="en-US" altLang="zh-CN" sz="100" dirty="0"/>
          </a:p>
          <a:p>
            <a:pPr algn="ctr"/>
            <a:endParaRPr lang="en-US" altLang="zh-CN" sz="100" dirty="0"/>
          </a:p>
          <a:p>
            <a:pPr algn="ctr"/>
            <a:endParaRPr lang="en-US" altLang="zh-CN" sz="100" dirty="0"/>
          </a:p>
          <a:p>
            <a:pPr algn="ctr"/>
            <a:endParaRPr lang="en-US" altLang="zh-CN" sz="100" dirty="0"/>
          </a:p>
          <a:p>
            <a:pPr algn="ctr"/>
            <a:endParaRPr lang="en-US" altLang="zh-CN" sz="100" dirty="0"/>
          </a:p>
          <a:p>
            <a:pPr algn="ctr"/>
            <a:endParaRPr lang="en-US" altLang="zh-CN" sz="100" dirty="0"/>
          </a:p>
          <a:p>
            <a:pPr algn="ctr"/>
            <a:endParaRPr lang="en-US" altLang="zh-CN" sz="100" dirty="0"/>
          </a:p>
          <a:p>
            <a:pPr algn="ctr"/>
            <a:endParaRPr lang="en-US" altLang="zh-CN" sz="100" dirty="0"/>
          </a:p>
          <a:p>
            <a:pPr algn="ctr"/>
            <a:endParaRPr lang="zh-CN" altLang="en-US" sz="100" dirty="0"/>
          </a:p>
        </p:txBody>
      </p:sp>
      <p:pic>
        <p:nvPicPr>
          <p:cNvPr id="107527" name="Picture 2" descr="http://p2.so.qhimgs1.com/t0182b73552c6e9473e.png"/>
          <p:cNvPicPr>
            <a:picLocks noChangeAspect="1" noChangeArrowheads="1"/>
          </p:cNvPicPr>
          <p:nvPr/>
        </p:nvPicPr>
        <p:blipFill>
          <a:blip r:embed="rId1" cstate="print"/>
          <a:srcRect/>
          <a:stretch>
            <a:fillRect/>
          </a:stretch>
        </p:blipFill>
        <p:spPr bwMode="auto">
          <a:xfrm>
            <a:off x="506095" y="1543050"/>
            <a:ext cx="5075555" cy="4641215"/>
          </a:xfrm>
          <a:prstGeom prst="rect">
            <a:avLst/>
          </a:prstGeom>
          <a:noFill/>
          <a:ln w="9525">
            <a:noFill/>
            <a:miter lim="800000"/>
            <a:headEnd/>
            <a:tailEnd/>
          </a:ln>
        </p:spPr>
      </p:pic>
      <p:pic>
        <p:nvPicPr>
          <p:cNvPr id="107528" name="Picture 4" descr="http://www.tianya999.com/uploads/allimg/150817/2295-150QFUA8.jpg"/>
          <p:cNvPicPr>
            <a:picLocks noChangeAspect="1" noChangeArrowheads="1"/>
          </p:cNvPicPr>
          <p:nvPr/>
        </p:nvPicPr>
        <p:blipFill>
          <a:blip r:embed="rId2" cstate="print"/>
          <a:srcRect/>
          <a:stretch>
            <a:fillRect/>
          </a:stretch>
        </p:blipFill>
        <p:spPr bwMode="auto">
          <a:xfrm>
            <a:off x="6536055" y="1543050"/>
            <a:ext cx="4982845" cy="4618355"/>
          </a:xfrm>
          <a:prstGeom prst="rect">
            <a:avLst/>
          </a:prstGeom>
          <a:noFill/>
          <a:ln w="9525">
            <a:noFill/>
            <a:miter lim="800000"/>
            <a:headEnd/>
            <a:tailEnd/>
          </a:ln>
        </p:spPr>
      </p:pic>
    </p:spTree>
  </p:cSld>
  <p:clrMapOvr>
    <a:masterClrMapping/>
  </p:clrMapOvr>
  <p:transition>
    <p:newsflash/>
  </p:transition>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427" name="Picture 2" descr="å¾ç"/>
          <p:cNvPicPr>
            <a:picLocks noChangeAspect="1" noChangeArrowheads="1"/>
          </p:cNvPicPr>
          <p:nvPr/>
        </p:nvPicPr>
        <p:blipFill>
          <a:blip r:embed="rId1"/>
          <a:srcRect/>
          <a:stretch>
            <a:fillRect/>
          </a:stretch>
        </p:blipFill>
        <p:spPr bwMode="auto">
          <a:xfrm>
            <a:off x="803275" y="772795"/>
            <a:ext cx="10361930" cy="5659755"/>
          </a:xfrm>
          <a:prstGeom prst="rect">
            <a:avLst/>
          </a:prstGeom>
          <a:noFill/>
          <a:ln w="9525">
            <a:noFill/>
            <a:miter lim="800000"/>
            <a:headEnd/>
            <a:tailEnd/>
          </a:ln>
        </p:spPr>
      </p:pic>
    </p:spTree>
  </p:cSld>
  <p:clrMapOvr>
    <a:masterClrMapping/>
  </p:clrMapOvr>
  <p:transition spd="slow">
    <p:split orient="vert"/>
  </p:transition>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4451" name="Picture 2" descr="å¾ç"/>
          <p:cNvPicPr>
            <a:picLocks noChangeAspect="1" noChangeArrowheads="1"/>
          </p:cNvPicPr>
          <p:nvPr/>
        </p:nvPicPr>
        <p:blipFill>
          <a:blip r:embed="rId1"/>
          <a:srcRect/>
          <a:stretch>
            <a:fillRect/>
          </a:stretch>
        </p:blipFill>
        <p:spPr bwMode="auto">
          <a:xfrm>
            <a:off x="1151255" y="850900"/>
            <a:ext cx="9889490" cy="5541010"/>
          </a:xfrm>
          <a:prstGeom prst="rect">
            <a:avLst/>
          </a:prstGeom>
          <a:noFill/>
          <a:ln w="9525">
            <a:noFill/>
            <a:miter lim="800000"/>
            <a:headEnd/>
            <a:tailEnd/>
          </a:ln>
        </p:spPr>
      </p:pic>
    </p:spTree>
  </p:cSld>
  <p:clrMapOvr>
    <a:masterClrMapping/>
  </p:clrMapOvr>
  <p:transition spd="slow">
    <p:cover dir="u"/>
  </p:transition>
  <p:timing>
    <p:tnLst>
      <p:par>
        <p:cTn id="1" dur="indefinite" restart="never" nodeType="tmRoot"/>
      </p:par>
    </p:tnLst>
  </p:timing>
</p:sld>
</file>

<file path=ppt/tags/tag1.xml><?xml version="1.0" encoding="utf-8"?>
<p:tagLst xmlns:p="http://schemas.openxmlformats.org/presentationml/2006/main">
  <p:tag name="KSO_WM_UNIT_PLACING_PICTURE_USER_VIEWPORT" val="{&quot;height&quot;:7079,&quot;width&quot;:7689}"/>
</p:tagLst>
</file>

<file path=ppt/tags/tag2.xml><?xml version="1.0" encoding="utf-8"?>
<p:tagLst xmlns:p="http://schemas.openxmlformats.org/presentationml/2006/main">
  <p:tag name="COMMONDATA" val="eyJoZGlkIjoiYjcwYzFhYjVhYTY5OWFiOWRjZmZkYzIzMDYzNGM4NDMifQ=="/>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10073</Words>
  <Application>WPS 演示</Application>
  <PresentationFormat>宽屏</PresentationFormat>
  <Paragraphs>742</Paragraphs>
  <Slides>122</Slides>
  <Notes>0</Notes>
  <HiddenSlides>0</HiddenSlides>
  <MMClips>0</MMClips>
  <ScaleCrop>false</ScaleCrop>
  <HeadingPairs>
    <vt:vector size="6" baseType="variant">
      <vt:variant>
        <vt:lpstr>已用的字体</vt:lpstr>
      </vt:variant>
      <vt:variant>
        <vt:i4>18</vt:i4>
      </vt:variant>
      <vt:variant>
        <vt:lpstr>主题</vt:lpstr>
      </vt:variant>
      <vt:variant>
        <vt:i4>2</vt:i4>
      </vt:variant>
      <vt:variant>
        <vt:lpstr>幻灯片标题</vt:lpstr>
      </vt:variant>
      <vt:variant>
        <vt:i4>122</vt:i4>
      </vt:variant>
    </vt:vector>
  </HeadingPairs>
  <TitlesOfParts>
    <vt:vector size="142" baseType="lpstr">
      <vt:lpstr>Arial</vt:lpstr>
      <vt:lpstr>宋体</vt:lpstr>
      <vt:lpstr>Wingdings</vt:lpstr>
      <vt:lpstr>Calibri</vt:lpstr>
      <vt:lpstr>微软雅黑</vt:lpstr>
      <vt:lpstr>黑体</vt:lpstr>
      <vt:lpstr>方正粗黑宋简体</vt:lpstr>
      <vt:lpstr>Segoe UI Black</vt:lpstr>
      <vt:lpstr>Arial Unicode MS</vt:lpstr>
      <vt:lpstr>Calibri Light</vt:lpstr>
      <vt:lpstr>Wingdings</vt:lpstr>
      <vt:lpstr>思源黑体 CN Medium</vt:lpstr>
      <vt:lpstr>等线</vt:lpstr>
      <vt:lpstr>新宋体</vt:lpstr>
      <vt:lpstr>华文琥珀</vt:lpstr>
      <vt:lpstr>Wingdings 2</vt:lpstr>
      <vt:lpstr>仿宋_GB2312</vt:lpstr>
      <vt:lpstr>仿宋</vt:lpstr>
      <vt:lpstr>Office 主题</vt:lpstr>
      <vt:lpstr>1_Office 主题</vt:lpstr>
      <vt:lpstr>PowerPoint 演示文稿</vt:lpstr>
      <vt:lpstr>PowerPoint 演示文稿</vt:lpstr>
      <vt:lpstr> 一、2022年 安全生产月活动主题是什么</vt:lpstr>
      <vt:lpstr> 二、为什么要遵守《安全生产法》</vt:lpstr>
      <vt:lpstr> 二、为什么要遵守《安全生产法》</vt:lpstr>
      <vt:lpstr> 二、为什么要遵守《安全生产法》</vt:lpstr>
      <vt:lpstr>第八十八号</vt:lpstr>
      <vt:lpstr>三、第 一 责 任 人 是 谁</vt:lpstr>
      <vt:lpstr>三、第 一 责 任 人 是 谁</vt:lpstr>
      <vt:lpstr>三、第 一 责 任 人 是 谁；</vt:lpstr>
      <vt:lpstr>三、第 一 责 任 人 是 谁；</vt:lpstr>
      <vt:lpstr>四、怎样当好第一责任人</vt:lpstr>
      <vt:lpstr>PowerPoint 演示文稿</vt:lpstr>
      <vt:lpstr>四、怎样当好第一责任人</vt:lpstr>
      <vt:lpstr>四、怎样当好第一责任人</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四、怎样当好第一责任人</vt:lpstr>
      <vt:lpstr>当好第一责任人的工作措施</vt:lpstr>
      <vt:lpstr>当好第一责任人的工作措施</vt:lpstr>
      <vt:lpstr>当好第一责任人的工作措施</vt:lpstr>
      <vt:lpstr>当好第一责任人的工作措施</vt:lpstr>
      <vt:lpstr>PowerPoint 演示文稿</vt:lpstr>
      <vt:lpstr>PowerPoint 演示文稿</vt:lpstr>
      <vt:lpstr>当好第一责任人的工作措施</vt:lpstr>
      <vt:lpstr>当好第一责任人的工作措施</vt:lpstr>
      <vt:lpstr>当好第一责任人的工作措施</vt:lpstr>
      <vt:lpstr>当好第一责任人的工作措施</vt:lpstr>
      <vt:lpstr>当好第一责任人的工作措施</vt:lpstr>
      <vt:lpstr> 五、全员如何预防工伤事故</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党政风PPT</dc:title>
  <dc:creator>Administrator</dc:creator>
  <cp:keywords>RP</cp:keywords>
  <dc:description>RP</dc:description>
  <dc:subject>RP</dc:subject>
  <cp:category>RP</cp:category>
  <cp:lastModifiedBy>WPS_1650961080</cp:lastModifiedBy>
  <cp:revision>137</cp:revision>
  <dcterms:created xsi:type="dcterms:W3CDTF">2017-01-12T06:11:00Z</dcterms:created>
  <dcterms:modified xsi:type="dcterms:W3CDTF">2022-06-21T09:47:07Z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2052-11.1.0.11744</vt:lpwstr>
  </property>
  <property fmtid="{D5CDD505-2E9C-101B-9397-08002B2CF9AE}" pid="3" name="ICV">
    <vt:lpwstr>F2756FD5D02D4DEBB09B91E683141931</vt:lpwstr>
  </property>
</Properties>
</file>